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5"/>
  </p:notesMasterIdLst>
  <p:sldIdLst>
    <p:sldId id="256" r:id="rId3"/>
    <p:sldId id="257" r:id="rId4"/>
    <p:sldId id="286" r:id="rId5"/>
    <p:sldId id="287" r:id="rId6"/>
    <p:sldId id="260" r:id="rId7"/>
    <p:sldId id="294" r:id="rId8"/>
    <p:sldId id="292" r:id="rId9"/>
    <p:sldId id="293" r:id="rId10"/>
    <p:sldId id="289" r:id="rId11"/>
    <p:sldId id="261" r:id="rId12"/>
    <p:sldId id="278" r:id="rId13"/>
    <p:sldId id="263" r:id="rId14"/>
    <p:sldId id="270" r:id="rId15"/>
    <p:sldId id="285" r:id="rId16"/>
    <p:sldId id="258" r:id="rId17"/>
    <p:sldId id="264" r:id="rId18"/>
    <p:sldId id="271" r:id="rId19"/>
    <p:sldId id="265" r:id="rId20"/>
    <p:sldId id="280" r:id="rId21"/>
    <p:sldId id="266" r:id="rId22"/>
    <p:sldId id="290" r:id="rId23"/>
    <p:sldId id="291" r:id="rId24"/>
    <p:sldId id="279" r:id="rId25"/>
    <p:sldId id="284" r:id="rId26"/>
    <p:sldId id="274" r:id="rId27"/>
    <p:sldId id="275" r:id="rId28"/>
    <p:sldId id="276" r:id="rId29"/>
    <p:sldId id="282" r:id="rId30"/>
    <p:sldId id="277" r:id="rId31"/>
    <p:sldId id="268" r:id="rId32"/>
    <p:sldId id="281" r:id="rId33"/>
    <p:sldId id="269" r:id="rId34"/>
  </p:sldIdLst>
  <p:sldSz cx="9144000" cy="6858000" type="screen4x3"/>
  <p:notesSz cx="6400800" cy="86868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Questrial" panose="02000000000000000000" pitchFamily="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A692C5F6-1AB1-B94B-A360-E7A7B1E50128}">
          <p14:sldIdLst>
            <p14:sldId id="256"/>
            <p14:sldId id="257"/>
            <p14:sldId id="286"/>
            <p14:sldId id="287"/>
            <p14:sldId id="260"/>
            <p14:sldId id="294"/>
            <p14:sldId id="292"/>
            <p14:sldId id="293"/>
            <p14:sldId id="289"/>
            <p14:sldId id="261"/>
            <p14:sldId id="278"/>
            <p14:sldId id="263"/>
            <p14:sldId id="270"/>
            <p14:sldId id="285"/>
            <p14:sldId id="258"/>
            <p14:sldId id="264"/>
            <p14:sldId id="271"/>
            <p14:sldId id="265"/>
            <p14:sldId id="280"/>
            <p14:sldId id="266"/>
            <p14:sldId id="290"/>
            <p14:sldId id="291"/>
            <p14:sldId id="279"/>
            <p14:sldId id="284"/>
            <p14:sldId id="274"/>
            <p14:sldId id="275"/>
            <p14:sldId id="276"/>
            <p14:sldId id="282"/>
            <p14:sldId id="277"/>
            <p14:sldId id="268"/>
            <p14:sldId id="281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B965A8-6EFD-4CB4-8533-243CE494D4A2}">
  <a:tblStyle styleId="{E3B965A8-6EFD-4CB4-8533-243CE494D4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/>
    <p:restoredTop sz="94713"/>
  </p:normalViewPr>
  <p:slideViewPr>
    <p:cSldViewPr snapToGrid="0">
      <p:cViewPr varScale="1">
        <p:scale>
          <a:sx n="170" d="100"/>
          <a:sy n="170" d="100"/>
        </p:scale>
        <p:origin x="20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E8FC8-5E27-4881-925A-789AE33D33E5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3CEFB8-621C-495C-BC55-48078EF38F61}">
      <dgm:prSet phldrT="[Testo]" custT="1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Neptune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955234E4-8901-4391-A1A4-8949F0613ED2}" type="parTrans" cxnId="{5DEA1CAC-4B8A-4B68-8024-FFF1730A215D}">
      <dgm:prSet/>
      <dgm:spPr/>
      <dgm:t>
        <a:bodyPr/>
        <a:lstStyle/>
        <a:p>
          <a:endParaRPr lang="it-IT"/>
        </a:p>
      </dgm:t>
    </dgm:pt>
    <dgm:pt modelId="{3C0DCFF0-8BD8-4AE5-81F4-C08B5AD6F2AE}" type="sibTrans" cxnId="{5DEA1CAC-4B8A-4B68-8024-FFF1730A215D}">
      <dgm:prSet/>
      <dgm:spPr/>
      <dgm:t>
        <a:bodyPr/>
        <a:lstStyle/>
        <a:p>
          <a:endParaRPr lang="it-IT"/>
        </a:p>
      </dgm:t>
    </dgm:pt>
    <dgm:pt modelId="{3375AF33-6309-42A7-AF64-6F946CF3CA19}">
      <dgm:prSet phldrT="[Testo]" custT="1"/>
      <dgm:spPr>
        <a:solidFill>
          <a:srgbClr val="D6D6DE"/>
        </a:solidFill>
      </dgm:spPr>
      <dgm:t>
        <a:bodyPr/>
        <a:lstStyle/>
        <a:p>
          <a:endParaRPr lang="it-IT" sz="1600" dirty="0"/>
        </a:p>
      </dgm:t>
    </dgm:pt>
    <dgm:pt modelId="{4A6F09AF-D62C-4D32-8F43-ED12396E04D7}" type="parTrans" cxnId="{73BCAA4C-1318-4EBE-9461-D5355FD58F20}">
      <dgm:prSet/>
      <dgm:spPr/>
      <dgm:t>
        <a:bodyPr/>
        <a:lstStyle/>
        <a:p>
          <a:endParaRPr lang="it-IT"/>
        </a:p>
      </dgm:t>
    </dgm:pt>
    <dgm:pt modelId="{BCBB95DA-16BD-4620-B77E-63575F9D7262}" type="sibTrans" cxnId="{73BCAA4C-1318-4EBE-9461-D5355FD58F20}">
      <dgm:prSet/>
      <dgm:spPr/>
      <dgm:t>
        <a:bodyPr/>
        <a:lstStyle/>
        <a:p>
          <a:endParaRPr lang="it-IT"/>
        </a:p>
      </dgm:t>
    </dgm:pt>
    <dgm:pt modelId="{D675B9F6-32BE-43A9-A44B-3A76C89FDD04}">
      <dgm:prSet phldrT="[Testo]" custT="1"/>
      <dgm:spPr>
        <a:solidFill>
          <a:srgbClr val="0070C0"/>
        </a:solidFill>
      </dgm:spPr>
      <dgm:t>
        <a:bodyPr/>
        <a:lstStyle/>
        <a:p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Uranus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0F149C23-37D3-4E19-A332-C9E31E95CAF9}" type="parTrans" cxnId="{9A2F9E3A-E122-4ACD-90D2-0764FE94061E}">
      <dgm:prSet/>
      <dgm:spPr/>
      <dgm:t>
        <a:bodyPr/>
        <a:lstStyle/>
        <a:p>
          <a:endParaRPr lang="it-IT"/>
        </a:p>
      </dgm:t>
    </dgm:pt>
    <dgm:pt modelId="{DD20D99D-6F6C-411F-B13B-9483D06DA6CB}" type="sibTrans" cxnId="{9A2F9E3A-E122-4ACD-90D2-0764FE94061E}">
      <dgm:prSet/>
      <dgm:spPr/>
      <dgm:t>
        <a:bodyPr/>
        <a:lstStyle/>
        <a:p>
          <a:endParaRPr lang="it-IT"/>
        </a:p>
      </dgm:t>
    </dgm:pt>
    <dgm:pt modelId="{9718D623-2D1C-455D-89DD-C501FE4011DF}">
      <dgm:prSet phldrT="[Testo]" custT="1"/>
      <dgm:spPr/>
      <dgm:t>
        <a:bodyPr/>
        <a:lstStyle/>
        <a:p>
          <a:endParaRPr lang="it-IT" sz="1600" dirty="0"/>
        </a:p>
      </dgm:t>
    </dgm:pt>
    <dgm:pt modelId="{3C814A4B-F1B2-4D4C-B5C9-6FFD18711A20}" type="parTrans" cxnId="{22A801D1-EEEB-44A7-8EE2-FA19EAA44C84}">
      <dgm:prSet/>
      <dgm:spPr/>
      <dgm:t>
        <a:bodyPr/>
        <a:lstStyle/>
        <a:p>
          <a:endParaRPr lang="it-IT"/>
        </a:p>
      </dgm:t>
    </dgm:pt>
    <dgm:pt modelId="{90291CC9-E131-4775-9A87-73102DB999D8}" type="sibTrans" cxnId="{22A801D1-EEEB-44A7-8EE2-FA19EAA44C84}">
      <dgm:prSet/>
      <dgm:spPr/>
      <dgm:t>
        <a:bodyPr/>
        <a:lstStyle/>
        <a:p>
          <a:endParaRPr lang="it-IT"/>
        </a:p>
      </dgm:t>
    </dgm:pt>
    <dgm:pt modelId="{0B0613D5-4D69-43E3-B40F-9203C0C7BD43}">
      <dgm:prSet phldrT="[Testo]" custT="1"/>
      <dgm:spPr>
        <a:solidFill>
          <a:srgbClr val="0070C0"/>
        </a:solidFill>
      </dgm:spPr>
      <dgm:t>
        <a:bodyPr/>
        <a:lstStyle/>
        <a:p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Jupiter</a:t>
          </a:r>
        </a:p>
      </dgm:t>
    </dgm:pt>
    <dgm:pt modelId="{1DE8AE87-EDFC-4ACF-818C-59A79BC6FA95}" type="parTrans" cxnId="{045E3075-99D7-47A8-9E70-9EC1CE4CEB50}">
      <dgm:prSet/>
      <dgm:spPr/>
      <dgm:t>
        <a:bodyPr/>
        <a:lstStyle/>
        <a:p>
          <a:endParaRPr lang="it-IT"/>
        </a:p>
      </dgm:t>
    </dgm:pt>
    <dgm:pt modelId="{F729EFEF-4021-40DC-95F9-B35160949AE6}" type="sibTrans" cxnId="{045E3075-99D7-47A8-9E70-9EC1CE4CEB50}">
      <dgm:prSet/>
      <dgm:spPr/>
      <dgm:t>
        <a:bodyPr/>
        <a:lstStyle/>
        <a:p>
          <a:endParaRPr lang="it-IT"/>
        </a:p>
      </dgm:t>
    </dgm:pt>
    <dgm:pt modelId="{D27EC848-ADB2-4406-8E6E-22E458904B84}" type="pres">
      <dgm:prSet presAssocID="{2B7E8FC8-5E27-4881-925A-789AE33D33E5}" presName="theList" presStyleCnt="0">
        <dgm:presLayoutVars>
          <dgm:dir/>
          <dgm:animLvl val="lvl"/>
          <dgm:resizeHandles val="exact"/>
        </dgm:presLayoutVars>
      </dgm:prSet>
      <dgm:spPr/>
    </dgm:pt>
    <dgm:pt modelId="{9F49F435-FFB6-455D-8A5C-E79A58A028C1}" type="pres">
      <dgm:prSet presAssocID="{433CEFB8-621C-495C-BC55-48078EF38F61}" presName="compNode" presStyleCnt="0"/>
      <dgm:spPr/>
    </dgm:pt>
    <dgm:pt modelId="{2F63F387-93B4-48EB-B0C9-B7A450A8F451}" type="pres">
      <dgm:prSet presAssocID="{433CEFB8-621C-495C-BC55-48078EF38F61}" presName="noGeometry" presStyleCnt="0"/>
      <dgm:spPr/>
    </dgm:pt>
    <dgm:pt modelId="{F770A088-7C52-43BB-892E-62E1E4C96FD9}" type="pres">
      <dgm:prSet presAssocID="{433CEFB8-621C-495C-BC55-48078EF38F61}" presName="childTextVisible" presStyleLbl="bgAccFollowNode1" presStyleIdx="0" presStyleCnt="3" custScaleX="79912" custScaleY="32483" custLinFactNeighborX="3096" custLinFactNeighborY="-2657">
        <dgm:presLayoutVars>
          <dgm:bulletEnabled val="1"/>
        </dgm:presLayoutVars>
      </dgm:prSet>
      <dgm:spPr/>
    </dgm:pt>
    <dgm:pt modelId="{064C4CDF-139C-4AD3-932D-6698836E7A92}" type="pres">
      <dgm:prSet presAssocID="{433CEFB8-621C-495C-BC55-48078EF38F61}" presName="childTextHidden" presStyleLbl="bgAccFollowNode1" presStyleIdx="0" presStyleCnt="3"/>
      <dgm:spPr/>
    </dgm:pt>
    <dgm:pt modelId="{4A72959C-C92F-4776-88B3-154BF9047333}" type="pres">
      <dgm:prSet presAssocID="{433CEFB8-621C-495C-BC55-48078EF38F61}" presName="parentText" presStyleLbl="node1" presStyleIdx="0" presStyleCnt="3" custScaleX="139646" custScaleY="139646" custLinFactNeighborX="6381" custLinFactNeighborY="-4675">
        <dgm:presLayoutVars>
          <dgm:chMax val="1"/>
          <dgm:bulletEnabled val="1"/>
        </dgm:presLayoutVars>
      </dgm:prSet>
      <dgm:spPr/>
    </dgm:pt>
    <dgm:pt modelId="{31ACA6FD-DC50-4205-9B87-CFD35195A031}" type="pres">
      <dgm:prSet presAssocID="{433CEFB8-621C-495C-BC55-48078EF38F61}" presName="aSpace" presStyleCnt="0"/>
      <dgm:spPr/>
    </dgm:pt>
    <dgm:pt modelId="{B67A92C0-C3EE-40B7-969D-F6D43CB8F786}" type="pres">
      <dgm:prSet presAssocID="{D675B9F6-32BE-43A9-A44B-3A76C89FDD04}" presName="compNode" presStyleCnt="0"/>
      <dgm:spPr/>
    </dgm:pt>
    <dgm:pt modelId="{E5D1A3FF-A6BE-42EF-9F15-25CA13C83E77}" type="pres">
      <dgm:prSet presAssocID="{D675B9F6-32BE-43A9-A44B-3A76C89FDD04}" presName="noGeometry" presStyleCnt="0"/>
      <dgm:spPr/>
    </dgm:pt>
    <dgm:pt modelId="{C147829B-1508-4BEF-A40D-FFEF55802EAA}" type="pres">
      <dgm:prSet presAssocID="{D675B9F6-32BE-43A9-A44B-3A76C89FDD04}" presName="childTextVisible" presStyleLbl="bgAccFollowNode1" presStyleIdx="1" presStyleCnt="3" custScaleX="79958" custScaleY="32490" custLinFactNeighborX="599" custLinFactNeighborY="0">
        <dgm:presLayoutVars>
          <dgm:bulletEnabled val="1"/>
        </dgm:presLayoutVars>
      </dgm:prSet>
      <dgm:spPr/>
    </dgm:pt>
    <dgm:pt modelId="{9BAFC7EE-8FBF-4FDA-A1B0-9639AD81B92F}" type="pres">
      <dgm:prSet presAssocID="{D675B9F6-32BE-43A9-A44B-3A76C89FDD04}" presName="childTextHidden" presStyleLbl="bgAccFollowNode1" presStyleIdx="1" presStyleCnt="3"/>
      <dgm:spPr/>
    </dgm:pt>
    <dgm:pt modelId="{D3060EC1-9045-4C76-9AE5-CE7471A5E616}" type="pres">
      <dgm:prSet presAssocID="{D675B9F6-32BE-43A9-A44B-3A76C89FDD04}" presName="parentText" presStyleLbl="node1" presStyleIdx="1" presStyleCnt="3" custScaleX="139646" custScaleY="139646">
        <dgm:presLayoutVars>
          <dgm:chMax val="1"/>
          <dgm:bulletEnabled val="1"/>
        </dgm:presLayoutVars>
      </dgm:prSet>
      <dgm:spPr/>
    </dgm:pt>
    <dgm:pt modelId="{E18607E3-BACF-4700-AC95-CA5FCF5F97BA}" type="pres">
      <dgm:prSet presAssocID="{D675B9F6-32BE-43A9-A44B-3A76C89FDD04}" presName="aSpace" presStyleCnt="0"/>
      <dgm:spPr/>
    </dgm:pt>
    <dgm:pt modelId="{641A2AE3-6CEB-43FB-A4B6-008B9069DCA6}" type="pres">
      <dgm:prSet presAssocID="{0B0613D5-4D69-43E3-B40F-9203C0C7BD43}" presName="compNode" presStyleCnt="0"/>
      <dgm:spPr/>
    </dgm:pt>
    <dgm:pt modelId="{9A4B43F6-23A5-49CE-A73A-5E412FC15C56}" type="pres">
      <dgm:prSet presAssocID="{0B0613D5-4D69-43E3-B40F-9203C0C7BD43}" presName="noGeometry" presStyleCnt="0"/>
      <dgm:spPr/>
    </dgm:pt>
    <dgm:pt modelId="{411512A5-B603-4083-B042-D3730CB3FCCF}" type="pres">
      <dgm:prSet presAssocID="{0B0613D5-4D69-43E3-B40F-9203C0C7BD43}" presName="childTextVisible" presStyleLbl="bgAccFollowNode1" presStyleIdx="2" presStyleCnt="3" custScaleX="86177" custScaleY="35653" custLinFactNeighborX="-26828" custLinFactNeighborY="96565">
        <dgm:presLayoutVars>
          <dgm:bulletEnabled val="1"/>
        </dgm:presLayoutVars>
      </dgm:prSet>
      <dgm:spPr>
        <a:noFill/>
        <a:ln>
          <a:noFill/>
        </a:ln>
      </dgm:spPr>
    </dgm:pt>
    <dgm:pt modelId="{9F3038D3-A7E1-4121-A560-3BE3C5841067}" type="pres">
      <dgm:prSet presAssocID="{0B0613D5-4D69-43E3-B40F-9203C0C7BD43}" presName="childTextHidden" presStyleLbl="bgAccFollowNode1" presStyleIdx="2" presStyleCnt="3"/>
      <dgm:spPr/>
    </dgm:pt>
    <dgm:pt modelId="{810FE4FA-25D1-43CC-860F-D3A3D9232752}" type="pres">
      <dgm:prSet presAssocID="{0B0613D5-4D69-43E3-B40F-9203C0C7BD43}" presName="parentText" presStyleLbl="node1" presStyleIdx="2" presStyleCnt="3" custScaleX="140101" custScaleY="139646">
        <dgm:presLayoutVars>
          <dgm:chMax val="1"/>
          <dgm:bulletEnabled val="1"/>
        </dgm:presLayoutVars>
      </dgm:prSet>
      <dgm:spPr/>
    </dgm:pt>
  </dgm:ptLst>
  <dgm:cxnLst>
    <dgm:cxn modelId="{9A2F9E3A-E122-4ACD-90D2-0764FE94061E}" srcId="{2B7E8FC8-5E27-4881-925A-789AE33D33E5}" destId="{D675B9F6-32BE-43A9-A44B-3A76C89FDD04}" srcOrd="1" destOrd="0" parTransId="{0F149C23-37D3-4E19-A332-C9E31E95CAF9}" sibTransId="{DD20D99D-6F6C-411F-B13B-9483D06DA6CB}"/>
    <dgm:cxn modelId="{73BCAA4C-1318-4EBE-9461-D5355FD58F20}" srcId="{433CEFB8-621C-495C-BC55-48078EF38F61}" destId="{3375AF33-6309-42A7-AF64-6F946CF3CA19}" srcOrd="0" destOrd="0" parTransId="{4A6F09AF-D62C-4D32-8F43-ED12396E04D7}" sibTransId="{BCBB95DA-16BD-4620-B77E-63575F9D7262}"/>
    <dgm:cxn modelId="{A45BAF59-062F-41AC-B279-56F550A93CBC}" type="presOf" srcId="{D675B9F6-32BE-43A9-A44B-3A76C89FDD04}" destId="{D3060EC1-9045-4C76-9AE5-CE7471A5E616}" srcOrd="0" destOrd="0" presId="urn:microsoft.com/office/officeart/2005/8/layout/hProcess6"/>
    <dgm:cxn modelId="{045E3075-99D7-47A8-9E70-9EC1CE4CEB50}" srcId="{2B7E8FC8-5E27-4881-925A-789AE33D33E5}" destId="{0B0613D5-4D69-43E3-B40F-9203C0C7BD43}" srcOrd="2" destOrd="0" parTransId="{1DE8AE87-EDFC-4ACF-818C-59A79BC6FA95}" sibTransId="{F729EFEF-4021-40DC-95F9-B35160949AE6}"/>
    <dgm:cxn modelId="{BAD09D77-81F4-4916-BFC2-BF47F485B5F2}" type="presOf" srcId="{433CEFB8-621C-495C-BC55-48078EF38F61}" destId="{4A72959C-C92F-4776-88B3-154BF9047333}" srcOrd="0" destOrd="0" presId="urn:microsoft.com/office/officeart/2005/8/layout/hProcess6"/>
    <dgm:cxn modelId="{3C48C485-DF94-40D2-935F-00A40AADC0C2}" type="presOf" srcId="{0B0613D5-4D69-43E3-B40F-9203C0C7BD43}" destId="{810FE4FA-25D1-43CC-860F-D3A3D9232752}" srcOrd="0" destOrd="0" presId="urn:microsoft.com/office/officeart/2005/8/layout/hProcess6"/>
    <dgm:cxn modelId="{0647DB9A-8350-4B6D-9784-7A27C5901126}" type="presOf" srcId="{9718D623-2D1C-455D-89DD-C501FE4011DF}" destId="{C147829B-1508-4BEF-A40D-FFEF55802EAA}" srcOrd="0" destOrd="0" presId="urn:microsoft.com/office/officeart/2005/8/layout/hProcess6"/>
    <dgm:cxn modelId="{B87FBA9F-CB67-4CF3-81AF-01424F8EC1B2}" type="presOf" srcId="{2B7E8FC8-5E27-4881-925A-789AE33D33E5}" destId="{D27EC848-ADB2-4406-8E6E-22E458904B84}" srcOrd="0" destOrd="0" presId="urn:microsoft.com/office/officeart/2005/8/layout/hProcess6"/>
    <dgm:cxn modelId="{4BD165A5-A837-4D5F-86D1-E8B54ADFA735}" type="presOf" srcId="{3375AF33-6309-42A7-AF64-6F946CF3CA19}" destId="{F770A088-7C52-43BB-892E-62E1E4C96FD9}" srcOrd="0" destOrd="0" presId="urn:microsoft.com/office/officeart/2005/8/layout/hProcess6"/>
    <dgm:cxn modelId="{5DEA1CAC-4B8A-4B68-8024-FFF1730A215D}" srcId="{2B7E8FC8-5E27-4881-925A-789AE33D33E5}" destId="{433CEFB8-621C-495C-BC55-48078EF38F61}" srcOrd="0" destOrd="0" parTransId="{955234E4-8901-4391-A1A4-8949F0613ED2}" sibTransId="{3C0DCFF0-8BD8-4AE5-81F4-C08B5AD6F2AE}"/>
    <dgm:cxn modelId="{1E5A15C5-64C2-4B99-BF09-D7985DD5F567}" type="presOf" srcId="{3375AF33-6309-42A7-AF64-6F946CF3CA19}" destId="{064C4CDF-139C-4AD3-932D-6698836E7A92}" srcOrd="1" destOrd="0" presId="urn:microsoft.com/office/officeart/2005/8/layout/hProcess6"/>
    <dgm:cxn modelId="{24094FCE-3C0A-4448-8BB9-9BCD942332EC}" type="presOf" srcId="{9718D623-2D1C-455D-89DD-C501FE4011DF}" destId="{9BAFC7EE-8FBF-4FDA-A1B0-9639AD81B92F}" srcOrd="1" destOrd="0" presId="urn:microsoft.com/office/officeart/2005/8/layout/hProcess6"/>
    <dgm:cxn modelId="{22A801D1-EEEB-44A7-8EE2-FA19EAA44C84}" srcId="{D675B9F6-32BE-43A9-A44B-3A76C89FDD04}" destId="{9718D623-2D1C-455D-89DD-C501FE4011DF}" srcOrd="0" destOrd="0" parTransId="{3C814A4B-F1B2-4D4C-B5C9-6FFD18711A20}" sibTransId="{90291CC9-E131-4775-9A87-73102DB999D8}"/>
    <dgm:cxn modelId="{FE6C0633-129A-4670-9AC4-C30A3378C902}" type="presParOf" srcId="{D27EC848-ADB2-4406-8E6E-22E458904B84}" destId="{9F49F435-FFB6-455D-8A5C-E79A58A028C1}" srcOrd="0" destOrd="0" presId="urn:microsoft.com/office/officeart/2005/8/layout/hProcess6"/>
    <dgm:cxn modelId="{99589EA7-89F2-4E91-B65E-C6A6B5CFE16E}" type="presParOf" srcId="{9F49F435-FFB6-455D-8A5C-E79A58A028C1}" destId="{2F63F387-93B4-48EB-B0C9-B7A450A8F451}" srcOrd="0" destOrd="0" presId="urn:microsoft.com/office/officeart/2005/8/layout/hProcess6"/>
    <dgm:cxn modelId="{FE528257-BD04-439C-B9C8-9114E031494B}" type="presParOf" srcId="{9F49F435-FFB6-455D-8A5C-E79A58A028C1}" destId="{F770A088-7C52-43BB-892E-62E1E4C96FD9}" srcOrd="1" destOrd="0" presId="urn:microsoft.com/office/officeart/2005/8/layout/hProcess6"/>
    <dgm:cxn modelId="{003137E4-E971-4ABF-994B-341A6410BB31}" type="presParOf" srcId="{9F49F435-FFB6-455D-8A5C-E79A58A028C1}" destId="{064C4CDF-139C-4AD3-932D-6698836E7A92}" srcOrd="2" destOrd="0" presId="urn:microsoft.com/office/officeart/2005/8/layout/hProcess6"/>
    <dgm:cxn modelId="{1644FD7B-F47C-45D6-BFF4-D0EA48F441F9}" type="presParOf" srcId="{9F49F435-FFB6-455D-8A5C-E79A58A028C1}" destId="{4A72959C-C92F-4776-88B3-154BF9047333}" srcOrd="3" destOrd="0" presId="urn:microsoft.com/office/officeart/2005/8/layout/hProcess6"/>
    <dgm:cxn modelId="{459AE4E8-3F97-4F36-8A8E-CCF0874D4F58}" type="presParOf" srcId="{D27EC848-ADB2-4406-8E6E-22E458904B84}" destId="{31ACA6FD-DC50-4205-9B87-CFD35195A031}" srcOrd="1" destOrd="0" presId="urn:microsoft.com/office/officeart/2005/8/layout/hProcess6"/>
    <dgm:cxn modelId="{7C7385E6-1D9E-46B2-9587-248B42F38D51}" type="presParOf" srcId="{D27EC848-ADB2-4406-8E6E-22E458904B84}" destId="{B67A92C0-C3EE-40B7-969D-F6D43CB8F786}" srcOrd="2" destOrd="0" presId="urn:microsoft.com/office/officeart/2005/8/layout/hProcess6"/>
    <dgm:cxn modelId="{B6CC841F-9ECA-4389-9425-18287D0864ED}" type="presParOf" srcId="{B67A92C0-C3EE-40B7-969D-F6D43CB8F786}" destId="{E5D1A3FF-A6BE-42EF-9F15-25CA13C83E77}" srcOrd="0" destOrd="0" presId="urn:microsoft.com/office/officeart/2005/8/layout/hProcess6"/>
    <dgm:cxn modelId="{0F3045F0-925A-45C5-87A8-D5EDFE327EAD}" type="presParOf" srcId="{B67A92C0-C3EE-40B7-969D-F6D43CB8F786}" destId="{C147829B-1508-4BEF-A40D-FFEF55802EAA}" srcOrd="1" destOrd="0" presId="urn:microsoft.com/office/officeart/2005/8/layout/hProcess6"/>
    <dgm:cxn modelId="{EB535226-B4E2-4842-AEF7-64150DB94718}" type="presParOf" srcId="{B67A92C0-C3EE-40B7-969D-F6D43CB8F786}" destId="{9BAFC7EE-8FBF-4FDA-A1B0-9639AD81B92F}" srcOrd="2" destOrd="0" presId="urn:microsoft.com/office/officeart/2005/8/layout/hProcess6"/>
    <dgm:cxn modelId="{68D3BAB6-5D46-4FE2-8C92-A321C871FC66}" type="presParOf" srcId="{B67A92C0-C3EE-40B7-969D-F6D43CB8F786}" destId="{D3060EC1-9045-4C76-9AE5-CE7471A5E616}" srcOrd="3" destOrd="0" presId="urn:microsoft.com/office/officeart/2005/8/layout/hProcess6"/>
    <dgm:cxn modelId="{5468D3DD-4176-49BA-9930-22A0DF91039A}" type="presParOf" srcId="{D27EC848-ADB2-4406-8E6E-22E458904B84}" destId="{E18607E3-BACF-4700-AC95-CA5FCF5F97BA}" srcOrd="3" destOrd="0" presId="urn:microsoft.com/office/officeart/2005/8/layout/hProcess6"/>
    <dgm:cxn modelId="{7E71B63C-67C0-4CDF-8239-082B0F7B2FB5}" type="presParOf" srcId="{D27EC848-ADB2-4406-8E6E-22E458904B84}" destId="{641A2AE3-6CEB-43FB-A4B6-008B9069DCA6}" srcOrd="4" destOrd="0" presId="urn:microsoft.com/office/officeart/2005/8/layout/hProcess6"/>
    <dgm:cxn modelId="{402F81E2-840A-4421-A7E1-3B29DEB50FF6}" type="presParOf" srcId="{641A2AE3-6CEB-43FB-A4B6-008B9069DCA6}" destId="{9A4B43F6-23A5-49CE-A73A-5E412FC15C56}" srcOrd="0" destOrd="0" presId="urn:microsoft.com/office/officeart/2005/8/layout/hProcess6"/>
    <dgm:cxn modelId="{6C9F9B7F-BB6F-4A3E-9845-A128395193ED}" type="presParOf" srcId="{641A2AE3-6CEB-43FB-A4B6-008B9069DCA6}" destId="{411512A5-B603-4083-B042-D3730CB3FCCF}" srcOrd="1" destOrd="0" presId="urn:microsoft.com/office/officeart/2005/8/layout/hProcess6"/>
    <dgm:cxn modelId="{56F82D6F-DF7F-458A-A2FE-D2EA15E74233}" type="presParOf" srcId="{641A2AE3-6CEB-43FB-A4B6-008B9069DCA6}" destId="{9F3038D3-A7E1-4121-A560-3BE3C5841067}" srcOrd="2" destOrd="0" presId="urn:microsoft.com/office/officeart/2005/8/layout/hProcess6"/>
    <dgm:cxn modelId="{6CE6171A-59BA-406D-A238-046BA428CDD7}" type="presParOf" srcId="{641A2AE3-6CEB-43FB-A4B6-008B9069DCA6}" destId="{810FE4FA-25D1-43CC-860F-D3A3D923275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9E4AC4-8C69-45F5-939B-DF00E56048A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3EAC40D-3CF6-4AD9-B87A-AC38524766B2}">
      <dgm:prSet phldrT="[Testo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Figure of </a:t>
          </a:r>
          <a:r>
            <a:rPr lang="it-IT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merit</a:t>
          </a:r>
          <a:endParaRPr lang="it-IT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F1706B27-7EEB-4747-A413-BFB61C3A038D}" type="parTrans" cxnId="{50F6D9EC-0397-4056-A7A6-7C3360B9243B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7C784262-BCC5-415B-85BF-B2A29E5E9CF8}" type="sibTrans" cxnId="{50F6D9EC-0397-4056-A7A6-7C3360B9243B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E2C46B9F-F7BA-4C37-B49C-20356F980A43}">
      <dgm:prSet phldrT="[Testo]"/>
      <dgm:spPr>
        <a:solidFill>
          <a:srgbClr val="D6D6DE">
            <a:alpha val="90000"/>
          </a:srgbClr>
        </a:solidFill>
        <a:ln>
          <a:solidFill>
            <a:srgbClr val="D6D6DE"/>
          </a:solidFill>
        </a:ln>
      </dgm:spPr>
      <dgm:t>
        <a:bodyPr/>
        <a:lstStyle/>
        <a:p>
          <a:r>
            <a:rPr lang="it-IT" dirty="0" err="1">
              <a:latin typeface="Helvetica" pitchFamily="2" charset="0"/>
            </a:rPr>
            <a:t>Principal</a:t>
          </a:r>
          <a:r>
            <a:rPr lang="it-IT" dirty="0">
              <a:latin typeface="Helvetica" pitchFamily="2" charset="0"/>
            </a:rPr>
            <a:t>: </a:t>
          </a:r>
          <a:r>
            <a:rPr lang="it-IT" b="0" i="0" dirty="0">
              <a:latin typeface="Helvetica" pitchFamily="2" charset="0"/>
            </a:rPr>
            <a:t>∆V</a:t>
          </a:r>
          <a:endParaRPr lang="it-IT" dirty="0">
            <a:latin typeface="Helvetica" pitchFamily="2" charset="0"/>
          </a:endParaRPr>
        </a:p>
      </dgm:t>
    </dgm:pt>
    <dgm:pt modelId="{ABE75E87-94E4-4DBF-A2CA-86C82C8C92F8}" type="parTrans" cxnId="{7F751F31-2D57-45BD-9A87-29D36C84D5F8}">
      <dgm:prSet/>
      <dgm:spPr>
        <a:ln>
          <a:solidFill>
            <a:schemeClr val="tx1"/>
          </a:solidFill>
        </a:ln>
      </dgm:spPr>
      <dgm:t>
        <a:bodyPr/>
        <a:lstStyle/>
        <a:p>
          <a:endParaRPr lang="it-IT">
            <a:latin typeface="Helvetica" pitchFamily="2" charset="0"/>
          </a:endParaRPr>
        </a:p>
      </dgm:t>
    </dgm:pt>
    <dgm:pt modelId="{C0FEBDB9-9954-4759-989A-3B3C94378A12}" type="sibTrans" cxnId="{7F751F31-2D57-45BD-9A87-29D36C84D5F8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77B5B60F-F5DD-425F-A155-C848FC3A47E1}">
      <dgm:prSet phldrT="[Testo]"/>
      <dgm:spPr>
        <a:solidFill>
          <a:srgbClr val="D6D6DE">
            <a:alpha val="90000"/>
          </a:srgbClr>
        </a:solidFill>
        <a:ln>
          <a:solidFill>
            <a:srgbClr val="D6D6DE"/>
          </a:solidFill>
        </a:ln>
      </dgm:spPr>
      <dgm:t>
        <a:bodyPr/>
        <a:lstStyle/>
        <a:p>
          <a:r>
            <a:rPr lang="it-IT" dirty="0" err="1">
              <a:latin typeface="Helvetica" pitchFamily="2" charset="0"/>
            </a:rPr>
            <a:t>Secondary</a:t>
          </a:r>
          <a:r>
            <a:rPr lang="it-IT" dirty="0">
              <a:latin typeface="Helvetica" pitchFamily="2" charset="0"/>
            </a:rPr>
            <a:t>: </a:t>
          </a:r>
          <a:r>
            <a:rPr lang="it-IT" b="0" i="0" dirty="0">
              <a:latin typeface="Helvetica" pitchFamily="2" charset="0"/>
            </a:rPr>
            <a:t>∆T</a:t>
          </a:r>
        </a:p>
      </dgm:t>
    </dgm:pt>
    <dgm:pt modelId="{22BCF525-1AC2-4EA5-A506-D720FDD94445}" type="parTrans" cxnId="{C602F66C-C416-4FF1-8FFA-93B78474E3DE}">
      <dgm:prSet/>
      <dgm:spPr>
        <a:ln>
          <a:solidFill>
            <a:schemeClr val="tx1"/>
          </a:solidFill>
        </a:ln>
      </dgm:spPr>
      <dgm:t>
        <a:bodyPr/>
        <a:lstStyle/>
        <a:p>
          <a:endParaRPr lang="it-IT">
            <a:latin typeface="Helvetica" pitchFamily="2" charset="0"/>
          </a:endParaRPr>
        </a:p>
      </dgm:t>
    </dgm:pt>
    <dgm:pt modelId="{32BDCC68-BC43-4CFA-8A6A-ABE97205C4C6}" type="sibTrans" cxnId="{C602F66C-C416-4FF1-8FFA-93B78474E3DE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48E33F92-F2C8-476C-8386-B85069AF15C8}">
      <dgm:prSet phldrT="[Testo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it-IT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Operational</a:t>
          </a:r>
          <a:r>
            <a:rPr lang="it-IT" sz="2400" dirty="0">
              <a:latin typeface="Helvetica" pitchFamily="2" charset="0"/>
            </a:rPr>
            <a:t> </a:t>
          </a:r>
          <a:r>
            <a:rPr lang="it-IT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constraints</a:t>
          </a:r>
          <a:endParaRPr lang="it-IT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69CFD6C1-AD0B-4B45-A424-08A512C4F256}" type="parTrans" cxnId="{81C19BB7-84FD-4A39-B32E-78165F0C634E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B4A57F34-7F6A-4C75-8E1C-FE374DC7D45C}" type="sibTrans" cxnId="{81C19BB7-84FD-4A39-B32E-78165F0C634E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D5A48443-0078-45D9-BA55-699AE1FAA069}">
      <dgm:prSet phldrT="[Testo]"/>
      <dgm:spPr>
        <a:solidFill>
          <a:srgbClr val="D6D6DE">
            <a:alpha val="90000"/>
          </a:srgbClr>
        </a:solidFill>
        <a:ln>
          <a:solidFill>
            <a:srgbClr val="D6D6DE"/>
          </a:solidFill>
        </a:ln>
      </dgm:spPr>
      <dgm:t>
        <a:bodyPr/>
        <a:lstStyle/>
        <a:p>
          <a:pPr>
            <a:buClr>
              <a:schemeClr val="accent2"/>
            </a:buClr>
            <a:buSzPct val="110000"/>
            <a:buFont typeface="Wingdings" pitchFamily="2" charset="2"/>
            <a:buChar char="§"/>
          </a:pPr>
          <a:r>
            <a:rPr lang="it-IT" dirty="0" err="1">
              <a:latin typeface="Helvetica" pitchFamily="2" charset="0"/>
            </a:rPr>
            <a:t>Reasonable</a:t>
          </a:r>
          <a:r>
            <a:rPr lang="it-IT" dirty="0">
              <a:latin typeface="Helvetica" pitchFamily="2" charset="0"/>
            </a:rPr>
            <a:t> mission time</a:t>
          </a:r>
        </a:p>
      </dgm:t>
    </dgm:pt>
    <dgm:pt modelId="{C54D5B3D-A91D-4773-8B75-0E15A09D2E98}" type="parTrans" cxnId="{F7C9F5B9-09B9-4AB0-8C73-35E22B67166B}">
      <dgm:prSet/>
      <dgm:spPr>
        <a:ln>
          <a:solidFill>
            <a:schemeClr val="tx1"/>
          </a:solidFill>
        </a:ln>
      </dgm:spPr>
      <dgm:t>
        <a:bodyPr/>
        <a:lstStyle/>
        <a:p>
          <a:endParaRPr lang="it-IT">
            <a:latin typeface="Helvetica" pitchFamily="2" charset="0"/>
          </a:endParaRPr>
        </a:p>
      </dgm:t>
    </dgm:pt>
    <dgm:pt modelId="{E2C96ECF-5507-4375-A11E-AC0991B7954D}" type="sibTrans" cxnId="{F7C9F5B9-09B9-4AB0-8C73-35E22B67166B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4E3C6EE5-0960-48B4-AF21-90A27AF0077C}">
      <dgm:prSet phldrT="[Testo]"/>
      <dgm:spPr>
        <a:solidFill>
          <a:srgbClr val="D6D6DE">
            <a:alpha val="90000"/>
          </a:srgbClr>
        </a:solidFill>
        <a:ln>
          <a:solidFill>
            <a:srgbClr val="D6D6DE"/>
          </a:solidFill>
        </a:ln>
      </dgm:spPr>
      <dgm:t>
        <a:bodyPr/>
        <a:lstStyle/>
        <a:p>
          <a:pPr>
            <a:buClr>
              <a:schemeClr val="accent2"/>
            </a:buClr>
            <a:buSzPct val="110000"/>
            <a:buFont typeface="Wingdings" pitchFamily="2" charset="2"/>
            <a:buChar char="§"/>
          </a:pPr>
          <a:r>
            <a:rPr lang="it-IT" dirty="0" err="1">
              <a:latin typeface="Helvetica" pitchFamily="2" charset="0"/>
            </a:rPr>
            <a:t>Avoid</a:t>
          </a:r>
          <a:r>
            <a:rPr lang="it-IT" dirty="0">
              <a:latin typeface="Helvetica" pitchFamily="2" charset="0"/>
            </a:rPr>
            <a:t> </a:t>
          </a:r>
          <a:r>
            <a:rPr lang="it-IT" dirty="0" err="1">
              <a:latin typeface="Helvetica" pitchFamily="2" charset="0"/>
            </a:rPr>
            <a:t>collisions</a:t>
          </a:r>
          <a:r>
            <a:rPr lang="it-IT" dirty="0">
              <a:latin typeface="Helvetica" pitchFamily="2" charset="0"/>
            </a:rPr>
            <a:t> with </a:t>
          </a:r>
          <a:r>
            <a:rPr lang="it-IT" dirty="0" err="1">
              <a:latin typeface="Helvetica" pitchFamily="2" charset="0"/>
            </a:rPr>
            <a:t>other</a:t>
          </a:r>
          <a:r>
            <a:rPr lang="it-IT" dirty="0">
              <a:latin typeface="Helvetica" pitchFamily="2" charset="0"/>
            </a:rPr>
            <a:t> </a:t>
          </a:r>
          <a:r>
            <a:rPr lang="it-IT" dirty="0" err="1">
              <a:latin typeface="Helvetica" pitchFamily="2" charset="0"/>
            </a:rPr>
            <a:t>planets</a:t>
          </a:r>
          <a:endParaRPr lang="it-IT" dirty="0">
            <a:latin typeface="Helvetica" pitchFamily="2" charset="0"/>
          </a:endParaRPr>
        </a:p>
      </dgm:t>
    </dgm:pt>
    <dgm:pt modelId="{74367C5D-2688-4A3E-857F-AB06E1AE637F}" type="parTrans" cxnId="{BDB19054-1833-431A-AF6D-B354C2509AB5}">
      <dgm:prSet/>
      <dgm:spPr>
        <a:ln>
          <a:solidFill>
            <a:schemeClr val="tx1"/>
          </a:solidFill>
        </a:ln>
      </dgm:spPr>
      <dgm:t>
        <a:bodyPr/>
        <a:lstStyle/>
        <a:p>
          <a:endParaRPr lang="it-IT">
            <a:latin typeface="Helvetica" pitchFamily="2" charset="0"/>
          </a:endParaRPr>
        </a:p>
      </dgm:t>
    </dgm:pt>
    <dgm:pt modelId="{8BD08014-6ED5-4C9E-A2F2-722832571EC4}" type="sibTrans" cxnId="{BDB19054-1833-431A-AF6D-B354C2509AB5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751774D0-457D-4949-96ED-73305FFA589E}">
      <dgm:prSet phldrT="[Testo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Mission constraints</a:t>
          </a:r>
          <a:endParaRPr lang="it-IT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A93BF189-E35F-43CA-8A8D-B03B283F53A6}" type="parTrans" cxnId="{D11552E6-2F78-4EEB-96C5-445852D1A729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9AA18C63-D284-449F-A350-53A9B4B405C3}" type="sibTrans" cxnId="{D11552E6-2F78-4EEB-96C5-445852D1A729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32F07CFF-DAF9-4307-AE83-A14A242ABFCB}">
      <dgm:prSet phldrT="[Testo]"/>
      <dgm:spPr>
        <a:solidFill>
          <a:srgbClr val="D6D6DE">
            <a:alpha val="90000"/>
          </a:srgbClr>
        </a:solidFill>
        <a:ln>
          <a:solidFill>
            <a:srgbClr val="D6D6DE"/>
          </a:solidFill>
        </a:ln>
      </dgm:spPr>
      <dgm:t>
        <a:bodyPr/>
        <a:lstStyle/>
        <a:p>
          <a:pPr>
            <a:buSzPct val="110000"/>
            <a:buFont typeface="Wingdings" pitchFamily="2" charset="2"/>
            <a:buChar char="§"/>
          </a:pPr>
          <a:r>
            <a:rPr lang="en" dirty="0">
              <a:latin typeface="Helvetica" pitchFamily="2" charset="0"/>
            </a:rPr>
            <a:t>Planets of the mission are the furthest→ long distances and times.</a:t>
          </a:r>
          <a:endParaRPr lang="it-IT" dirty="0">
            <a:latin typeface="Helvetica" pitchFamily="2" charset="0"/>
          </a:endParaRPr>
        </a:p>
      </dgm:t>
    </dgm:pt>
    <dgm:pt modelId="{C2361592-F939-422F-AB26-0E4B9B3198C5}" type="parTrans" cxnId="{867E5081-AB9C-4150-9306-2F1652B2B434}">
      <dgm:prSet/>
      <dgm:spPr>
        <a:ln>
          <a:solidFill>
            <a:schemeClr val="tx1"/>
          </a:solidFill>
        </a:ln>
      </dgm:spPr>
      <dgm:t>
        <a:bodyPr/>
        <a:lstStyle/>
        <a:p>
          <a:endParaRPr lang="it-IT">
            <a:latin typeface="Helvetica" pitchFamily="2" charset="0"/>
          </a:endParaRPr>
        </a:p>
      </dgm:t>
    </dgm:pt>
    <dgm:pt modelId="{91918462-EA0A-48C3-ADB7-F9463855CF31}" type="sibTrans" cxnId="{867E5081-AB9C-4150-9306-2F1652B2B434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62423607-7CBD-4639-89F9-7355DCDEE2F7}">
      <dgm:prSet phldrT="[Testo]"/>
      <dgm:spPr>
        <a:solidFill>
          <a:srgbClr val="D6D6DE">
            <a:alpha val="90000"/>
          </a:srgbClr>
        </a:solidFill>
        <a:ln>
          <a:solidFill>
            <a:srgbClr val="D6D6DE"/>
          </a:solidFill>
        </a:ln>
      </dgm:spPr>
      <dgm:t>
        <a:bodyPr/>
        <a:lstStyle/>
        <a:p>
          <a:pPr>
            <a:buSzPct val="110000"/>
            <a:buFont typeface="Wingdings" pitchFamily="2" charset="2"/>
            <a:buChar char="§"/>
          </a:pPr>
          <a:r>
            <a:rPr lang="en" dirty="0">
              <a:latin typeface="Helvetica" pitchFamily="2" charset="0"/>
            </a:rPr>
            <a:t>Maximum time window = 70 years </a:t>
          </a:r>
          <a:endParaRPr lang="it-IT" dirty="0">
            <a:latin typeface="Helvetica" pitchFamily="2" charset="0"/>
          </a:endParaRPr>
        </a:p>
      </dgm:t>
    </dgm:pt>
    <dgm:pt modelId="{C6864150-4866-47EF-8052-219F05C73736}" type="parTrans" cxnId="{FFEC34BD-AFB2-4CE2-9085-BD43738313F9}">
      <dgm:prSet/>
      <dgm:spPr>
        <a:ln>
          <a:solidFill>
            <a:schemeClr val="tx1"/>
          </a:solidFill>
        </a:ln>
      </dgm:spPr>
      <dgm:t>
        <a:bodyPr/>
        <a:lstStyle/>
        <a:p>
          <a:endParaRPr lang="it-IT">
            <a:latin typeface="Helvetica" pitchFamily="2" charset="0"/>
          </a:endParaRPr>
        </a:p>
      </dgm:t>
    </dgm:pt>
    <dgm:pt modelId="{16321865-9C87-423B-B6C4-5321AC21F38E}" type="sibTrans" cxnId="{FFEC34BD-AFB2-4CE2-9085-BD43738313F9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A8BFF0AA-3A5B-4F1E-929C-EC1B5688007B}">
      <dgm:prSet/>
      <dgm:spPr>
        <a:solidFill>
          <a:srgbClr val="D6D6DE">
            <a:alpha val="90000"/>
          </a:srgbClr>
        </a:solidFill>
        <a:ln>
          <a:solidFill>
            <a:srgbClr val="D6D6DE"/>
          </a:solidFill>
        </a:ln>
      </dgm:spPr>
      <dgm:t>
        <a:bodyPr/>
        <a:lstStyle/>
        <a:p>
          <a:r>
            <a:rPr lang="en" dirty="0">
              <a:latin typeface="Helvetica" pitchFamily="2" charset="0"/>
            </a:rPr>
            <a:t>Maximum time of flight = 35 years (not included in triple-loop approach)</a:t>
          </a:r>
        </a:p>
      </dgm:t>
    </dgm:pt>
    <dgm:pt modelId="{8A50A6C1-E765-4C02-9781-8A587A852CFA}" type="parTrans" cxnId="{CB382155-54FE-4DA6-B900-E9B66F0ED601}">
      <dgm:prSet/>
      <dgm:spPr>
        <a:ln>
          <a:solidFill>
            <a:schemeClr val="tx1"/>
          </a:solidFill>
        </a:ln>
      </dgm:spPr>
      <dgm:t>
        <a:bodyPr/>
        <a:lstStyle/>
        <a:p>
          <a:endParaRPr lang="it-IT">
            <a:latin typeface="Helvetica" pitchFamily="2" charset="0"/>
          </a:endParaRPr>
        </a:p>
      </dgm:t>
    </dgm:pt>
    <dgm:pt modelId="{B9D41276-0C72-49B7-93FC-1C1A72B600F4}" type="sibTrans" cxnId="{CB382155-54FE-4DA6-B900-E9B66F0ED601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7C15F68D-0D79-4023-8EE8-45A5F4FFE2F4}">
      <dgm:prSet/>
      <dgm:spPr>
        <a:solidFill>
          <a:srgbClr val="D6D6DE">
            <a:alpha val="90000"/>
          </a:srgbClr>
        </a:solidFill>
        <a:ln>
          <a:solidFill>
            <a:srgbClr val="D6D6DE"/>
          </a:solidFill>
        </a:ln>
      </dgm:spPr>
      <dgm:t>
        <a:bodyPr/>
        <a:lstStyle/>
        <a:p>
          <a:r>
            <a:rPr lang="en" dirty="0">
              <a:latin typeface="Helvetica" pitchFamily="2" charset="0"/>
            </a:rPr>
            <a:t>Patched conics method</a:t>
          </a:r>
        </a:p>
      </dgm:t>
    </dgm:pt>
    <dgm:pt modelId="{8E0C6F2D-3D9C-43DD-A24B-5E14F478B4E2}" type="parTrans" cxnId="{B350C7C9-9632-4389-B4F7-1ACE014A8A93}">
      <dgm:prSet/>
      <dgm:spPr>
        <a:ln>
          <a:solidFill>
            <a:schemeClr val="tx1"/>
          </a:solidFill>
        </a:ln>
      </dgm:spPr>
      <dgm:t>
        <a:bodyPr/>
        <a:lstStyle/>
        <a:p>
          <a:endParaRPr lang="it-IT">
            <a:latin typeface="Helvetica" pitchFamily="2" charset="0"/>
          </a:endParaRPr>
        </a:p>
      </dgm:t>
    </dgm:pt>
    <dgm:pt modelId="{51FA2851-0D59-40F0-BA30-1032FD1640D1}" type="sibTrans" cxnId="{B350C7C9-9632-4389-B4F7-1ACE014A8A93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64FEC87F-1B58-49E9-BA9F-75148EC73468}">
      <dgm:prSet/>
      <dgm:spPr>
        <a:solidFill>
          <a:srgbClr val="D6D6DE">
            <a:alpha val="90000"/>
          </a:srgbClr>
        </a:solidFill>
        <a:ln>
          <a:solidFill>
            <a:srgbClr val="D6D6DE"/>
          </a:solidFill>
        </a:ln>
      </dgm:spPr>
      <dgm:t>
        <a:bodyPr/>
        <a:lstStyle/>
        <a:p>
          <a:r>
            <a:rPr lang="en" dirty="0">
              <a:latin typeface="Helvetica" pitchFamily="2" charset="0"/>
            </a:rPr>
            <a:t>Maximum ∆V= 40 km/s</a:t>
          </a:r>
        </a:p>
      </dgm:t>
    </dgm:pt>
    <dgm:pt modelId="{1087588C-1816-48B6-B288-7E3164E27AC4}" type="parTrans" cxnId="{F313EF14-EB5D-456F-89BC-BD155EF5E52B}">
      <dgm:prSet/>
      <dgm:spPr>
        <a:ln>
          <a:solidFill>
            <a:schemeClr val="tx1"/>
          </a:solidFill>
        </a:ln>
      </dgm:spPr>
      <dgm:t>
        <a:bodyPr/>
        <a:lstStyle/>
        <a:p>
          <a:endParaRPr lang="it-IT">
            <a:latin typeface="Helvetica" pitchFamily="2" charset="0"/>
          </a:endParaRPr>
        </a:p>
      </dgm:t>
    </dgm:pt>
    <dgm:pt modelId="{642ECF89-44B0-4808-89BC-B6A083C981D1}" type="sibTrans" cxnId="{F313EF14-EB5D-456F-89BC-BD155EF5E52B}">
      <dgm:prSet/>
      <dgm:spPr/>
      <dgm:t>
        <a:bodyPr/>
        <a:lstStyle/>
        <a:p>
          <a:endParaRPr lang="it-IT">
            <a:latin typeface="Helvetica" pitchFamily="2" charset="0"/>
          </a:endParaRPr>
        </a:p>
      </dgm:t>
    </dgm:pt>
    <dgm:pt modelId="{BAE7A0DA-1B2B-4420-818C-EBFD2FED63C1}" type="pres">
      <dgm:prSet presAssocID="{B49E4AC4-8C69-45F5-939B-DF00E56048A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A96EB7-C2EA-4804-912C-AE5550518647}" type="pres">
      <dgm:prSet presAssocID="{F3EAC40D-3CF6-4AD9-B87A-AC38524766B2}" presName="root" presStyleCnt="0"/>
      <dgm:spPr/>
    </dgm:pt>
    <dgm:pt modelId="{3905DF21-0FE4-485D-AFAD-A0C24F0FE401}" type="pres">
      <dgm:prSet presAssocID="{F3EAC40D-3CF6-4AD9-B87A-AC38524766B2}" presName="rootComposite" presStyleCnt="0"/>
      <dgm:spPr/>
    </dgm:pt>
    <dgm:pt modelId="{35191C96-AC18-4984-BA59-19897BEFD684}" type="pres">
      <dgm:prSet presAssocID="{F3EAC40D-3CF6-4AD9-B87A-AC38524766B2}" presName="rootText" presStyleLbl="node1" presStyleIdx="0" presStyleCnt="3" custScaleX="155752" custScaleY="129794" custLinFactNeighborX="-56575"/>
      <dgm:spPr/>
    </dgm:pt>
    <dgm:pt modelId="{8BCA6627-A1A1-4F39-A745-B246627EEFF5}" type="pres">
      <dgm:prSet presAssocID="{F3EAC40D-3CF6-4AD9-B87A-AC38524766B2}" presName="rootConnector" presStyleLbl="node1" presStyleIdx="0" presStyleCnt="3"/>
      <dgm:spPr/>
    </dgm:pt>
    <dgm:pt modelId="{C303A5E1-570F-4627-8560-5686CD706A10}" type="pres">
      <dgm:prSet presAssocID="{F3EAC40D-3CF6-4AD9-B87A-AC38524766B2}" presName="childShape" presStyleCnt="0"/>
      <dgm:spPr/>
    </dgm:pt>
    <dgm:pt modelId="{8B4998E5-8425-4F89-8204-DA0A1DBD7675}" type="pres">
      <dgm:prSet presAssocID="{ABE75E87-94E4-4DBF-A2CA-86C82C8C92F8}" presName="Name13" presStyleLbl="parChTrans1D2" presStyleIdx="0" presStyleCnt="9"/>
      <dgm:spPr/>
    </dgm:pt>
    <dgm:pt modelId="{39A16D63-4A86-45E7-8EF6-1D48B3C6E3A1}" type="pres">
      <dgm:prSet presAssocID="{E2C46B9F-F7BA-4C37-B49C-20356F980A43}" presName="childText" presStyleLbl="bgAcc1" presStyleIdx="0" presStyleCnt="9" custScaleX="162242" custLinFactNeighborX="-54623" custLinFactNeighborY="-7610">
        <dgm:presLayoutVars>
          <dgm:bulletEnabled val="1"/>
        </dgm:presLayoutVars>
      </dgm:prSet>
      <dgm:spPr/>
    </dgm:pt>
    <dgm:pt modelId="{4A6C26E6-17A8-435E-932D-941FF8EDF45C}" type="pres">
      <dgm:prSet presAssocID="{22BCF525-1AC2-4EA5-A506-D720FDD94445}" presName="Name13" presStyleLbl="parChTrans1D2" presStyleIdx="1" presStyleCnt="9"/>
      <dgm:spPr/>
    </dgm:pt>
    <dgm:pt modelId="{55B0F81F-15CB-437D-90C2-50B71205A13E}" type="pres">
      <dgm:prSet presAssocID="{77B5B60F-F5DD-425F-A155-C848FC3A47E1}" presName="childText" presStyleLbl="bgAcc1" presStyleIdx="1" presStyleCnt="9" custScaleX="162242" custLinFactNeighborX="-54623" custLinFactNeighborY="-7610">
        <dgm:presLayoutVars>
          <dgm:bulletEnabled val="1"/>
        </dgm:presLayoutVars>
      </dgm:prSet>
      <dgm:spPr/>
    </dgm:pt>
    <dgm:pt modelId="{9D80B837-50C4-43C7-8D5D-89E01180A50C}" type="pres">
      <dgm:prSet presAssocID="{48E33F92-F2C8-476C-8386-B85069AF15C8}" presName="root" presStyleCnt="0"/>
      <dgm:spPr/>
    </dgm:pt>
    <dgm:pt modelId="{D79D6F99-DCA2-46CE-8479-4E2CE525E54A}" type="pres">
      <dgm:prSet presAssocID="{48E33F92-F2C8-476C-8386-B85069AF15C8}" presName="rootComposite" presStyleCnt="0"/>
      <dgm:spPr/>
    </dgm:pt>
    <dgm:pt modelId="{E7BAD462-5F33-44A8-90E9-A7C962D20048}" type="pres">
      <dgm:prSet presAssocID="{48E33F92-F2C8-476C-8386-B85069AF15C8}" presName="rootText" presStyleLbl="node1" presStyleIdx="1" presStyleCnt="3" custScaleX="155752" custScaleY="129794" custLinFactNeighborX="-21407" custLinFactNeighborY="3892"/>
      <dgm:spPr/>
    </dgm:pt>
    <dgm:pt modelId="{2CB766D8-AE35-4ED6-804B-21BB2E931589}" type="pres">
      <dgm:prSet presAssocID="{48E33F92-F2C8-476C-8386-B85069AF15C8}" presName="rootConnector" presStyleLbl="node1" presStyleIdx="1" presStyleCnt="3"/>
      <dgm:spPr/>
    </dgm:pt>
    <dgm:pt modelId="{54B48D76-31E5-4521-9CE7-3CC6298B4B5F}" type="pres">
      <dgm:prSet presAssocID="{48E33F92-F2C8-476C-8386-B85069AF15C8}" presName="childShape" presStyleCnt="0"/>
      <dgm:spPr/>
    </dgm:pt>
    <dgm:pt modelId="{A91627FB-96BF-49E0-9E97-E53F76AF5300}" type="pres">
      <dgm:prSet presAssocID="{C54D5B3D-A91D-4773-8B75-0E15A09D2E98}" presName="Name13" presStyleLbl="parChTrans1D2" presStyleIdx="2" presStyleCnt="9"/>
      <dgm:spPr/>
    </dgm:pt>
    <dgm:pt modelId="{737CF860-0BCC-4FFE-AEB6-26CC1D36FB68}" type="pres">
      <dgm:prSet presAssocID="{D5A48443-0078-45D9-BA55-699AE1FAA069}" presName="childText" presStyleLbl="bgAcc1" presStyleIdx="2" presStyleCnt="9" custScaleX="162242" custLinFactNeighborX="-26757" custLinFactNeighborY="3892">
        <dgm:presLayoutVars>
          <dgm:bulletEnabled val="1"/>
        </dgm:presLayoutVars>
      </dgm:prSet>
      <dgm:spPr/>
    </dgm:pt>
    <dgm:pt modelId="{08EF6384-26D5-4FCE-A22B-67A8C7A92FD0}" type="pres">
      <dgm:prSet presAssocID="{74367C5D-2688-4A3E-857F-AB06E1AE637F}" presName="Name13" presStyleLbl="parChTrans1D2" presStyleIdx="3" presStyleCnt="9"/>
      <dgm:spPr/>
    </dgm:pt>
    <dgm:pt modelId="{3A23DD09-A52C-4BBA-AA97-3183ECAE960A}" type="pres">
      <dgm:prSet presAssocID="{4E3C6EE5-0960-48B4-AF21-90A27AF0077C}" presName="childText" presStyleLbl="bgAcc1" presStyleIdx="3" presStyleCnt="9" custScaleX="162242" custLinFactNeighborX="-26757" custLinFactNeighborY="3892">
        <dgm:presLayoutVars>
          <dgm:bulletEnabled val="1"/>
        </dgm:presLayoutVars>
      </dgm:prSet>
      <dgm:spPr/>
    </dgm:pt>
    <dgm:pt modelId="{DF58FABE-8CF9-4304-B5B6-4E2C46BEA171}" type="pres">
      <dgm:prSet presAssocID="{751774D0-457D-4949-96ED-73305FFA589E}" presName="root" presStyleCnt="0"/>
      <dgm:spPr/>
    </dgm:pt>
    <dgm:pt modelId="{2C49423B-AB83-4A5A-819C-61EFCA25DC85}" type="pres">
      <dgm:prSet presAssocID="{751774D0-457D-4949-96ED-73305FFA589E}" presName="rootComposite" presStyleCnt="0"/>
      <dgm:spPr/>
    </dgm:pt>
    <dgm:pt modelId="{FDE63A58-2E3E-45AA-A0FC-38DCD73CF5B9}" type="pres">
      <dgm:prSet presAssocID="{751774D0-457D-4949-96ED-73305FFA589E}" presName="rootText" presStyleLbl="node1" presStyleIdx="2" presStyleCnt="3" custScaleX="148550" custScaleY="123792" custLinFactNeighborX="-1285" custLinFactNeighborY="3469"/>
      <dgm:spPr/>
    </dgm:pt>
    <dgm:pt modelId="{4C08967D-E1E8-41A4-9DFC-B6520E8D73E2}" type="pres">
      <dgm:prSet presAssocID="{751774D0-457D-4949-96ED-73305FFA589E}" presName="rootConnector" presStyleLbl="node1" presStyleIdx="2" presStyleCnt="3"/>
      <dgm:spPr/>
    </dgm:pt>
    <dgm:pt modelId="{407060A4-D228-49C2-A67C-22B19766A0F6}" type="pres">
      <dgm:prSet presAssocID="{751774D0-457D-4949-96ED-73305FFA589E}" presName="childShape" presStyleCnt="0"/>
      <dgm:spPr/>
    </dgm:pt>
    <dgm:pt modelId="{6B309135-4213-425C-9964-E1A90ED633E4}" type="pres">
      <dgm:prSet presAssocID="{C2361592-F939-422F-AB26-0E4B9B3198C5}" presName="Name13" presStyleLbl="parChTrans1D2" presStyleIdx="4" presStyleCnt="9"/>
      <dgm:spPr/>
    </dgm:pt>
    <dgm:pt modelId="{78B484A1-D55A-479A-BB01-81A90D9AA436}" type="pres">
      <dgm:prSet presAssocID="{32F07CFF-DAF9-4307-AE83-A14A242ABFCB}" presName="childText" presStyleLbl="bgAcc1" presStyleIdx="4" presStyleCnt="9" custScaleX="162242" custLinFactNeighborX="-1165" custLinFactNeighborY="-8032">
        <dgm:presLayoutVars>
          <dgm:bulletEnabled val="1"/>
        </dgm:presLayoutVars>
      </dgm:prSet>
      <dgm:spPr/>
    </dgm:pt>
    <dgm:pt modelId="{35D77E25-2F0B-4722-A42C-AE9567B525A7}" type="pres">
      <dgm:prSet presAssocID="{C6864150-4866-47EF-8052-219F05C73736}" presName="Name13" presStyleLbl="parChTrans1D2" presStyleIdx="5" presStyleCnt="9"/>
      <dgm:spPr/>
    </dgm:pt>
    <dgm:pt modelId="{94853A1F-CE73-42CB-9C09-DC2D733DA77F}" type="pres">
      <dgm:prSet presAssocID="{62423607-7CBD-4639-89F9-7355DCDEE2F7}" presName="childText" presStyleLbl="bgAcc1" presStyleIdx="5" presStyleCnt="9" custScaleX="162242" custLinFactNeighborX="-1165" custLinFactNeighborY="-8032">
        <dgm:presLayoutVars>
          <dgm:bulletEnabled val="1"/>
        </dgm:presLayoutVars>
      </dgm:prSet>
      <dgm:spPr/>
    </dgm:pt>
    <dgm:pt modelId="{5A12C57D-1E14-4143-8353-B34BB2E62E12}" type="pres">
      <dgm:prSet presAssocID="{8A50A6C1-E765-4C02-9781-8A587A852CFA}" presName="Name13" presStyleLbl="parChTrans1D2" presStyleIdx="6" presStyleCnt="9"/>
      <dgm:spPr/>
    </dgm:pt>
    <dgm:pt modelId="{ECB7A86A-D092-4BD5-8D70-D688BFFFE185}" type="pres">
      <dgm:prSet presAssocID="{A8BFF0AA-3A5B-4F1E-929C-EC1B5688007B}" presName="childText" presStyleLbl="bgAcc1" presStyleIdx="6" presStyleCnt="9" custScaleX="162242" custLinFactNeighborX="-1165" custLinFactNeighborY="-8032">
        <dgm:presLayoutVars>
          <dgm:bulletEnabled val="1"/>
        </dgm:presLayoutVars>
      </dgm:prSet>
      <dgm:spPr/>
    </dgm:pt>
    <dgm:pt modelId="{B4106D59-759B-4D94-A192-285C827C6692}" type="pres">
      <dgm:prSet presAssocID="{8E0C6F2D-3D9C-43DD-A24B-5E14F478B4E2}" presName="Name13" presStyleLbl="parChTrans1D2" presStyleIdx="7" presStyleCnt="9"/>
      <dgm:spPr/>
    </dgm:pt>
    <dgm:pt modelId="{3122D114-F1A0-4B58-ADBD-A88CCA5D9BF8}" type="pres">
      <dgm:prSet presAssocID="{7C15F68D-0D79-4023-8EE8-45A5F4FFE2F4}" presName="childText" presStyleLbl="bgAcc1" presStyleIdx="7" presStyleCnt="9" custScaleX="162242" custLinFactNeighborX="-1165" custLinFactNeighborY="-8032">
        <dgm:presLayoutVars>
          <dgm:bulletEnabled val="1"/>
        </dgm:presLayoutVars>
      </dgm:prSet>
      <dgm:spPr/>
    </dgm:pt>
    <dgm:pt modelId="{4F34F01D-CCAF-4488-85EA-D24AE3257213}" type="pres">
      <dgm:prSet presAssocID="{1087588C-1816-48B6-B288-7E3164E27AC4}" presName="Name13" presStyleLbl="parChTrans1D2" presStyleIdx="8" presStyleCnt="9"/>
      <dgm:spPr/>
    </dgm:pt>
    <dgm:pt modelId="{5C5ABD2F-3ED3-4CC7-B817-22133021D0E3}" type="pres">
      <dgm:prSet presAssocID="{64FEC87F-1B58-49E9-BA9F-75148EC73468}" presName="childText" presStyleLbl="bgAcc1" presStyleIdx="8" presStyleCnt="9" custScaleX="162242" custLinFactNeighborX="-1165" custLinFactNeighborY="-8032">
        <dgm:presLayoutVars>
          <dgm:bulletEnabled val="1"/>
        </dgm:presLayoutVars>
      </dgm:prSet>
      <dgm:spPr/>
    </dgm:pt>
  </dgm:ptLst>
  <dgm:cxnLst>
    <dgm:cxn modelId="{B573F701-1865-4392-85BA-FBDC842E7C6D}" type="presOf" srcId="{48E33F92-F2C8-476C-8386-B85069AF15C8}" destId="{E7BAD462-5F33-44A8-90E9-A7C962D20048}" srcOrd="0" destOrd="0" presId="urn:microsoft.com/office/officeart/2005/8/layout/hierarchy3"/>
    <dgm:cxn modelId="{7AED8906-359C-4301-AF2A-2213DCABC5FA}" type="presOf" srcId="{B49E4AC4-8C69-45F5-939B-DF00E56048AA}" destId="{BAE7A0DA-1B2B-4420-818C-EBFD2FED63C1}" srcOrd="0" destOrd="0" presId="urn:microsoft.com/office/officeart/2005/8/layout/hierarchy3"/>
    <dgm:cxn modelId="{F313EF14-EB5D-456F-89BC-BD155EF5E52B}" srcId="{751774D0-457D-4949-96ED-73305FFA589E}" destId="{64FEC87F-1B58-49E9-BA9F-75148EC73468}" srcOrd="4" destOrd="0" parTransId="{1087588C-1816-48B6-B288-7E3164E27AC4}" sibTransId="{642ECF89-44B0-4808-89BC-B6A083C981D1}"/>
    <dgm:cxn modelId="{D6CA7020-35C5-40E3-928E-13316FA7AFCE}" type="presOf" srcId="{751774D0-457D-4949-96ED-73305FFA589E}" destId="{FDE63A58-2E3E-45AA-A0FC-38DCD73CF5B9}" srcOrd="0" destOrd="0" presId="urn:microsoft.com/office/officeart/2005/8/layout/hierarchy3"/>
    <dgm:cxn modelId="{AF32C621-60DC-4846-8E5D-C89A7C99B33C}" type="presOf" srcId="{F3EAC40D-3CF6-4AD9-B87A-AC38524766B2}" destId="{35191C96-AC18-4984-BA59-19897BEFD684}" srcOrd="0" destOrd="0" presId="urn:microsoft.com/office/officeart/2005/8/layout/hierarchy3"/>
    <dgm:cxn modelId="{9C839324-7482-4F9D-B15A-302E9AAA0338}" type="presOf" srcId="{C54D5B3D-A91D-4773-8B75-0E15A09D2E98}" destId="{A91627FB-96BF-49E0-9E97-E53F76AF5300}" srcOrd="0" destOrd="0" presId="urn:microsoft.com/office/officeart/2005/8/layout/hierarchy3"/>
    <dgm:cxn modelId="{7F751F31-2D57-45BD-9A87-29D36C84D5F8}" srcId="{F3EAC40D-3CF6-4AD9-B87A-AC38524766B2}" destId="{E2C46B9F-F7BA-4C37-B49C-20356F980A43}" srcOrd="0" destOrd="0" parTransId="{ABE75E87-94E4-4DBF-A2CA-86C82C8C92F8}" sibTransId="{C0FEBDB9-9954-4759-989A-3B3C94378A12}"/>
    <dgm:cxn modelId="{4C54B532-1990-4BBB-BDFC-D4A041012D1D}" type="presOf" srcId="{7C15F68D-0D79-4023-8EE8-45A5F4FFE2F4}" destId="{3122D114-F1A0-4B58-ADBD-A88CCA5D9BF8}" srcOrd="0" destOrd="0" presId="urn:microsoft.com/office/officeart/2005/8/layout/hierarchy3"/>
    <dgm:cxn modelId="{512AAC34-5FA0-4CA9-9567-D9346AB9ED1B}" type="presOf" srcId="{8A50A6C1-E765-4C02-9781-8A587A852CFA}" destId="{5A12C57D-1E14-4143-8353-B34BB2E62E12}" srcOrd="0" destOrd="0" presId="urn:microsoft.com/office/officeart/2005/8/layout/hierarchy3"/>
    <dgm:cxn modelId="{0124013C-21F0-46AD-A350-71A4965A12EB}" type="presOf" srcId="{1087588C-1816-48B6-B288-7E3164E27AC4}" destId="{4F34F01D-CCAF-4488-85EA-D24AE3257213}" srcOrd="0" destOrd="0" presId="urn:microsoft.com/office/officeart/2005/8/layout/hierarchy3"/>
    <dgm:cxn modelId="{BDB19054-1833-431A-AF6D-B354C2509AB5}" srcId="{48E33F92-F2C8-476C-8386-B85069AF15C8}" destId="{4E3C6EE5-0960-48B4-AF21-90A27AF0077C}" srcOrd="1" destOrd="0" parTransId="{74367C5D-2688-4A3E-857F-AB06E1AE637F}" sibTransId="{8BD08014-6ED5-4C9E-A2F2-722832571EC4}"/>
    <dgm:cxn modelId="{CB382155-54FE-4DA6-B900-E9B66F0ED601}" srcId="{751774D0-457D-4949-96ED-73305FFA589E}" destId="{A8BFF0AA-3A5B-4F1E-929C-EC1B5688007B}" srcOrd="2" destOrd="0" parTransId="{8A50A6C1-E765-4C02-9781-8A587A852CFA}" sibTransId="{B9D41276-0C72-49B7-93FC-1C1A72B600F4}"/>
    <dgm:cxn modelId="{68206B62-DDC7-4321-8374-5DF11FE42643}" type="presOf" srcId="{48E33F92-F2C8-476C-8386-B85069AF15C8}" destId="{2CB766D8-AE35-4ED6-804B-21BB2E931589}" srcOrd="1" destOrd="0" presId="urn:microsoft.com/office/officeart/2005/8/layout/hierarchy3"/>
    <dgm:cxn modelId="{5E27F862-DA49-42B2-9326-81355479D595}" type="presOf" srcId="{74367C5D-2688-4A3E-857F-AB06E1AE637F}" destId="{08EF6384-26D5-4FCE-A22B-67A8C7A92FD0}" srcOrd="0" destOrd="0" presId="urn:microsoft.com/office/officeart/2005/8/layout/hierarchy3"/>
    <dgm:cxn modelId="{A9966D67-5E0F-4173-B9E5-27DB790C891E}" type="presOf" srcId="{A8BFF0AA-3A5B-4F1E-929C-EC1B5688007B}" destId="{ECB7A86A-D092-4BD5-8D70-D688BFFFE185}" srcOrd="0" destOrd="0" presId="urn:microsoft.com/office/officeart/2005/8/layout/hierarchy3"/>
    <dgm:cxn modelId="{31490268-168F-4D0F-82E9-8D92D299273B}" type="presOf" srcId="{22BCF525-1AC2-4EA5-A506-D720FDD94445}" destId="{4A6C26E6-17A8-435E-932D-941FF8EDF45C}" srcOrd="0" destOrd="0" presId="urn:microsoft.com/office/officeart/2005/8/layout/hierarchy3"/>
    <dgm:cxn modelId="{F36DB06A-74B1-44CD-837B-19F4378EB0C1}" type="presOf" srcId="{D5A48443-0078-45D9-BA55-699AE1FAA069}" destId="{737CF860-0BCC-4FFE-AEB6-26CC1D36FB68}" srcOrd="0" destOrd="0" presId="urn:microsoft.com/office/officeart/2005/8/layout/hierarchy3"/>
    <dgm:cxn modelId="{C602F66C-C416-4FF1-8FFA-93B78474E3DE}" srcId="{F3EAC40D-3CF6-4AD9-B87A-AC38524766B2}" destId="{77B5B60F-F5DD-425F-A155-C848FC3A47E1}" srcOrd="1" destOrd="0" parTransId="{22BCF525-1AC2-4EA5-A506-D720FDD94445}" sibTransId="{32BDCC68-BC43-4CFA-8A6A-ABE97205C4C6}"/>
    <dgm:cxn modelId="{4D7D126E-F8D7-45D1-BE76-8EDB70A02E3D}" type="presOf" srcId="{E2C46B9F-F7BA-4C37-B49C-20356F980A43}" destId="{39A16D63-4A86-45E7-8EF6-1D48B3C6E3A1}" srcOrd="0" destOrd="0" presId="urn:microsoft.com/office/officeart/2005/8/layout/hierarchy3"/>
    <dgm:cxn modelId="{86B90C7B-9837-4549-8074-D4C89BE85494}" type="presOf" srcId="{64FEC87F-1B58-49E9-BA9F-75148EC73468}" destId="{5C5ABD2F-3ED3-4CC7-B817-22133021D0E3}" srcOrd="0" destOrd="0" presId="urn:microsoft.com/office/officeart/2005/8/layout/hierarchy3"/>
    <dgm:cxn modelId="{7E354880-7C74-47CB-8288-C973295EC46B}" type="presOf" srcId="{C2361592-F939-422F-AB26-0E4B9B3198C5}" destId="{6B309135-4213-425C-9964-E1A90ED633E4}" srcOrd="0" destOrd="0" presId="urn:microsoft.com/office/officeart/2005/8/layout/hierarchy3"/>
    <dgm:cxn modelId="{867E5081-AB9C-4150-9306-2F1652B2B434}" srcId="{751774D0-457D-4949-96ED-73305FFA589E}" destId="{32F07CFF-DAF9-4307-AE83-A14A242ABFCB}" srcOrd="0" destOrd="0" parTransId="{C2361592-F939-422F-AB26-0E4B9B3198C5}" sibTransId="{91918462-EA0A-48C3-ADB7-F9463855CF31}"/>
    <dgm:cxn modelId="{EFFEFF86-E651-42D0-9652-77467E5B4B1B}" type="presOf" srcId="{62423607-7CBD-4639-89F9-7355DCDEE2F7}" destId="{94853A1F-CE73-42CB-9C09-DC2D733DA77F}" srcOrd="0" destOrd="0" presId="urn:microsoft.com/office/officeart/2005/8/layout/hierarchy3"/>
    <dgm:cxn modelId="{C5D71F8E-6BA8-43DB-A691-E86FF8E3E9B0}" type="presOf" srcId="{8E0C6F2D-3D9C-43DD-A24B-5E14F478B4E2}" destId="{B4106D59-759B-4D94-A192-285C827C6692}" srcOrd="0" destOrd="0" presId="urn:microsoft.com/office/officeart/2005/8/layout/hierarchy3"/>
    <dgm:cxn modelId="{AC83CB91-7A61-46DE-A0F3-11F9C1ACF384}" type="presOf" srcId="{ABE75E87-94E4-4DBF-A2CA-86C82C8C92F8}" destId="{8B4998E5-8425-4F89-8204-DA0A1DBD7675}" srcOrd="0" destOrd="0" presId="urn:microsoft.com/office/officeart/2005/8/layout/hierarchy3"/>
    <dgm:cxn modelId="{04B940A6-BF4F-4E27-82DC-EAB03FD53806}" type="presOf" srcId="{4E3C6EE5-0960-48B4-AF21-90A27AF0077C}" destId="{3A23DD09-A52C-4BBA-AA97-3183ECAE960A}" srcOrd="0" destOrd="0" presId="urn:microsoft.com/office/officeart/2005/8/layout/hierarchy3"/>
    <dgm:cxn modelId="{60BC2CAA-1CDE-4F4E-AA66-0605C985B064}" type="presOf" srcId="{F3EAC40D-3CF6-4AD9-B87A-AC38524766B2}" destId="{8BCA6627-A1A1-4F39-A745-B246627EEFF5}" srcOrd="1" destOrd="0" presId="urn:microsoft.com/office/officeart/2005/8/layout/hierarchy3"/>
    <dgm:cxn modelId="{81C19BB7-84FD-4A39-B32E-78165F0C634E}" srcId="{B49E4AC4-8C69-45F5-939B-DF00E56048AA}" destId="{48E33F92-F2C8-476C-8386-B85069AF15C8}" srcOrd="1" destOrd="0" parTransId="{69CFD6C1-AD0B-4B45-A424-08A512C4F256}" sibTransId="{B4A57F34-7F6A-4C75-8E1C-FE374DC7D45C}"/>
    <dgm:cxn modelId="{F7C9F5B9-09B9-4AB0-8C73-35E22B67166B}" srcId="{48E33F92-F2C8-476C-8386-B85069AF15C8}" destId="{D5A48443-0078-45D9-BA55-699AE1FAA069}" srcOrd="0" destOrd="0" parTransId="{C54D5B3D-A91D-4773-8B75-0E15A09D2E98}" sibTransId="{E2C96ECF-5507-4375-A11E-AC0991B7954D}"/>
    <dgm:cxn modelId="{FFEC34BD-AFB2-4CE2-9085-BD43738313F9}" srcId="{751774D0-457D-4949-96ED-73305FFA589E}" destId="{62423607-7CBD-4639-89F9-7355DCDEE2F7}" srcOrd="1" destOrd="0" parTransId="{C6864150-4866-47EF-8052-219F05C73736}" sibTransId="{16321865-9C87-423B-B6C4-5321AC21F38E}"/>
    <dgm:cxn modelId="{B350C7C9-9632-4389-B4F7-1ACE014A8A93}" srcId="{751774D0-457D-4949-96ED-73305FFA589E}" destId="{7C15F68D-0D79-4023-8EE8-45A5F4FFE2F4}" srcOrd="3" destOrd="0" parTransId="{8E0C6F2D-3D9C-43DD-A24B-5E14F478B4E2}" sibTransId="{51FA2851-0D59-40F0-BA30-1032FD1640D1}"/>
    <dgm:cxn modelId="{90D8D9CC-45A1-4D5A-886E-0ABC4251361F}" type="presOf" srcId="{32F07CFF-DAF9-4307-AE83-A14A242ABFCB}" destId="{78B484A1-D55A-479A-BB01-81A90D9AA436}" srcOrd="0" destOrd="0" presId="urn:microsoft.com/office/officeart/2005/8/layout/hierarchy3"/>
    <dgm:cxn modelId="{E846BFE0-8E7E-44C4-A601-C83AD67E7A46}" type="presOf" srcId="{C6864150-4866-47EF-8052-219F05C73736}" destId="{35D77E25-2F0B-4722-A42C-AE9567B525A7}" srcOrd="0" destOrd="0" presId="urn:microsoft.com/office/officeart/2005/8/layout/hierarchy3"/>
    <dgm:cxn modelId="{F081F6E4-C8A1-4FA4-86DE-2943F3F7F94B}" type="presOf" srcId="{77B5B60F-F5DD-425F-A155-C848FC3A47E1}" destId="{55B0F81F-15CB-437D-90C2-50B71205A13E}" srcOrd="0" destOrd="0" presId="urn:microsoft.com/office/officeart/2005/8/layout/hierarchy3"/>
    <dgm:cxn modelId="{D11552E6-2F78-4EEB-96C5-445852D1A729}" srcId="{B49E4AC4-8C69-45F5-939B-DF00E56048AA}" destId="{751774D0-457D-4949-96ED-73305FFA589E}" srcOrd="2" destOrd="0" parTransId="{A93BF189-E35F-43CA-8A8D-B03B283F53A6}" sibTransId="{9AA18C63-D284-449F-A350-53A9B4B405C3}"/>
    <dgm:cxn modelId="{50F6D9EC-0397-4056-A7A6-7C3360B9243B}" srcId="{B49E4AC4-8C69-45F5-939B-DF00E56048AA}" destId="{F3EAC40D-3CF6-4AD9-B87A-AC38524766B2}" srcOrd="0" destOrd="0" parTransId="{F1706B27-7EEB-4747-A413-BFB61C3A038D}" sibTransId="{7C784262-BCC5-415B-85BF-B2A29E5E9CF8}"/>
    <dgm:cxn modelId="{A721E3F9-EC76-4E2E-BC82-7EEC8D7AAB91}" type="presOf" srcId="{751774D0-457D-4949-96ED-73305FFA589E}" destId="{4C08967D-E1E8-41A4-9DFC-B6520E8D73E2}" srcOrd="1" destOrd="0" presId="urn:microsoft.com/office/officeart/2005/8/layout/hierarchy3"/>
    <dgm:cxn modelId="{201D419C-5016-44FC-85E4-3C78CB51C507}" type="presParOf" srcId="{BAE7A0DA-1B2B-4420-818C-EBFD2FED63C1}" destId="{82A96EB7-C2EA-4804-912C-AE5550518647}" srcOrd="0" destOrd="0" presId="urn:microsoft.com/office/officeart/2005/8/layout/hierarchy3"/>
    <dgm:cxn modelId="{54337B8C-B7FC-43F6-A825-403C922B4F51}" type="presParOf" srcId="{82A96EB7-C2EA-4804-912C-AE5550518647}" destId="{3905DF21-0FE4-485D-AFAD-A0C24F0FE401}" srcOrd="0" destOrd="0" presId="urn:microsoft.com/office/officeart/2005/8/layout/hierarchy3"/>
    <dgm:cxn modelId="{51078F6B-78B4-45D6-9F00-F754E7181284}" type="presParOf" srcId="{3905DF21-0FE4-485D-AFAD-A0C24F0FE401}" destId="{35191C96-AC18-4984-BA59-19897BEFD684}" srcOrd="0" destOrd="0" presId="urn:microsoft.com/office/officeart/2005/8/layout/hierarchy3"/>
    <dgm:cxn modelId="{F7BEE506-D89C-405E-A0CD-A2EDCD4B2DCA}" type="presParOf" srcId="{3905DF21-0FE4-485D-AFAD-A0C24F0FE401}" destId="{8BCA6627-A1A1-4F39-A745-B246627EEFF5}" srcOrd="1" destOrd="0" presId="urn:microsoft.com/office/officeart/2005/8/layout/hierarchy3"/>
    <dgm:cxn modelId="{0E75DFAC-75ED-4BA1-9EC8-13D730241431}" type="presParOf" srcId="{82A96EB7-C2EA-4804-912C-AE5550518647}" destId="{C303A5E1-570F-4627-8560-5686CD706A10}" srcOrd="1" destOrd="0" presId="urn:microsoft.com/office/officeart/2005/8/layout/hierarchy3"/>
    <dgm:cxn modelId="{F7006AA5-7D71-46D7-8ACF-762912F2466D}" type="presParOf" srcId="{C303A5E1-570F-4627-8560-5686CD706A10}" destId="{8B4998E5-8425-4F89-8204-DA0A1DBD7675}" srcOrd="0" destOrd="0" presId="urn:microsoft.com/office/officeart/2005/8/layout/hierarchy3"/>
    <dgm:cxn modelId="{17972C1C-78F8-4692-ADE9-7BB36CDA3000}" type="presParOf" srcId="{C303A5E1-570F-4627-8560-5686CD706A10}" destId="{39A16D63-4A86-45E7-8EF6-1D48B3C6E3A1}" srcOrd="1" destOrd="0" presId="urn:microsoft.com/office/officeart/2005/8/layout/hierarchy3"/>
    <dgm:cxn modelId="{AB0BC0D4-7E2E-4CE7-81E5-EFCF0DB336D9}" type="presParOf" srcId="{C303A5E1-570F-4627-8560-5686CD706A10}" destId="{4A6C26E6-17A8-435E-932D-941FF8EDF45C}" srcOrd="2" destOrd="0" presId="urn:microsoft.com/office/officeart/2005/8/layout/hierarchy3"/>
    <dgm:cxn modelId="{230938B7-E6FC-4875-9753-18830ACD6293}" type="presParOf" srcId="{C303A5E1-570F-4627-8560-5686CD706A10}" destId="{55B0F81F-15CB-437D-90C2-50B71205A13E}" srcOrd="3" destOrd="0" presId="urn:microsoft.com/office/officeart/2005/8/layout/hierarchy3"/>
    <dgm:cxn modelId="{3BFCCE1D-B5CD-46A3-AC38-7AB7C85AA67D}" type="presParOf" srcId="{BAE7A0DA-1B2B-4420-818C-EBFD2FED63C1}" destId="{9D80B837-50C4-43C7-8D5D-89E01180A50C}" srcOrd="1" destOrd="0" presId="urn:microsoft.com/office/officeart/2005/8/layout/hierarchy3"/>
    <dgm:cxn modelId="{33BFA892-73D6-4E61-A790-949AC3E2C7ED}" type="presParOf" srcId="{9D80B837-50C4-43C7-8D5D-89E01180A50C}" destId="{D79D6F99-DCA2-46CE-8479-4E2CE525E54A}" srcOrd="0" destOrd="0" presId="urn:microsoft.com/office/officeart/2005/8/layout/hierarchy3"/>
    <dgm:cxn modelId="{711D7C53-C7FC-41E3-963C-69534B899907}" type="presParOf" srcId="{D79D6F99-DCA2-46CE-8479-4E2CE525E54A}" destId="{E7BAD462-5F33-44A8-90E9-A7C962D20048}" srcOrd="0" destOrd="0" presId="urn:microsoft.com/office/officeart/2005/8/layout/hierarchy3"/>
    <dgm:cxn modelId="{95AACFE8-41F8-49AF-A402-0D5E583245A2}" type="presParOf" srcId="{D79D6F99-DCA2-46CE-8479-4E2CE525E54A}" destId="{2CB766D8-AE35-4ED6-804B-21BB2E931589}" srcOrd="1" destOrd="0" presId="urn:microsoft.com/office/officeart/2005/8/layout/hierarchy3"/>
    <dgm:cxn modelId="{F36E74F3-A2AB-491D-BDD8-34AE4D816D2D}" type="presParOf" srcId="{9D80B837-50C4-43C7-8D5D-89E01180A50C}" destId="{54B48D76-31E5-4521-9CE7-3CC6298B4B5F}" srcOrd="1" destOrd="0" presId="urn:microsoft.com/office/officeart/2005/8/layout/hierarchy3"/>
    <dgm:cxn modelId="{6A751D84-23EC-43D2-BF8D-24C5DFCE30AD}" type="presParOf" srcId="{54B48D76-31E5-4521-9CE7-3CC6298B4B5F}" destId="{A91627FB-96BF-49E0-9E97-E53F76AF5300}" srcOrd="0" destOrd="0" presId="urn:microsoft.com/office/officeart/2005/8/layout/hierarchy3"/>
    <dgm:cxn modelId="{C9923B8C-2E09-43F8-8FDF-35F14B80991A}" type="presParOf" srcId="{54B48D76-31E5-4521-9CE7-3CC6298B4B5F}" destId="{737CF860-0BCC-4FFE-AEB6-26CC1D36FB68}" srcOrd="1" destOrd="0" presId="urn:microsoft.com/office/officeart/2005/8/layout/hierarchy3"/>
    <dgm:cxn modelId="{FEFCECFF-CDF2-4034-B1D3-7ACC261B4E67}" type="presParOf" srcId="{54B48D76-31E5-4521-9CE7-3CC6298B4B5F}" destId="{08EF6384-26D5-4FCE-A22B-67A8C7A92FD0}" srcOrd="2" destOrd="0" presId="urn:microsoft.com/office/officeart/2005/8/layout/hierarchy3"/>
    <dgm:cxn modelId="{A130FEEA-0EF4-4495-A64E-8D03837BB236}" type="presParOf" srcId="{54B48D76-31E5-4521-9CE7-3CC6298B4B5F}" destId="{3A23DD09-A52C-4BBA-AA97-3183ECAE960A}" srcOrd="3" destOrd="0" presId="urn:microsoft.com/office/officeart/2005/8/layout/hierarchy3"/>
    <dgm:cxn modelId="{9FAA6C04-0B18-45E4-8F42-E498AFDCBE9A}" type="presParOf" srcId="{BAE7A0DA-1B2B-4420-818C-EBFD2FED63C1}" destId="{DF58FABE-8CF9-4304-B5B6-4E2C46BEA171}" srcOrd="2" destOrd="0" presId="urn:microsoft.com/office/officeart/2005/8/layout/hierarchy3"/>
    <dgm:cxn modelId="{FD1030B7-E0ED-46B3-91A1-EE417279B8D7}" type="presParOf" srcId="{DF58FABE-8CF9-4304-B5B6-4E2C46BEA171}" destId="{2C49423B-AB83-4A5A-819C-61EFCA25DC85}" srcOrd="0" destOrd="0" presId="urn:microsoft.com/office/officeart/2005/8/layout/hierarchy3"/>
    <dgm:cxn modelId="{DB1FE254-9B6F-43CA-86A1-24F3D4D93AF7}" type="presParOf" srcId="{2C49423B-AB83-4A5A-819C-61EFCA25DC85}" destId="{FDE63A58-2E3E-45AA-A0FC-38DCD73CF5B9}" srcOrd="0" destOrd="0" presId="urn:microsoft.com/office/officeart/2005/8/layout/hierarchy3"/>
    <dgm:cxn modelId="{C2EB57F2-AD06-4DB0-A55C-F2026B2085D9}" type="presParOf" srcId="{2C49423B-AB83-4A5A-819C-61EFCA25DC85}" destId="{4C08967D-E1E8-41A4-9DFC-B6520E8D73E2}" srcOrd="1" destOrd="0" presId="urn:microsoft.com/office/officeart/2005/8/layout/hierarchy3"/>
    <dgm:cxn modelId="{F43657F6-1610-4679-9C2C-F19ED37EA392}" type="presParOf" srcId="{DF58FABE-8CF9-4304-B5B6-4E2C46BEA171}" destId="{407060A4-D228-49C2-A67C-22B19766A0F6}" srcOrd="1" destOrd="0" presId="urn:microsoft.com/office/officeart/2005/8/layout/hierarchy3"/>
    <dgm:cxn modelId="{1ECEA787-AD84-4E37-9DE8-C015175DC851}" type="presParOf" srcId="{407060A4-D228-49C2-A67C-22B19766A0F6}" destId="{6B309135-4213-425C-9964-E1A90ED633E4}" srcOrd="0" destOrd="0" presId="urn:microsoft.com/office/officeart/2005/8/layout/hierarchy3"/>
    <dgm:cxn modelId="{AE94A9B8-7C67-47A9-B42E-07C62E99277B}" type="presParOf" srcId="{407060A4-D228-49C2-A67C-22B19766A0F6}" destId="{78B484A1-D55A-479A-BB01-81A90D9AA436}" srcOrd="1" destOrd="0" presId="urn:microsoft.com/office/officeart/2005/8/layout/hierarchy3"/>
    <dgm:cxn modelId="{D27C4658-5223-469E-A164-E1AC934F34BA}" type="presParOf" srcId="{407060A4-D228-49C2-A67C-22B19766A0F6}" destId="{35D77E25-2F0B-4722-A42C-AE9567B525A7}" srcOrd="2" destOrd="0" presId="urn:microsoft.com/office/officeart/2005/8/layout/hierarchy3"/>
    <dgm:cxn modelId="{A5955152-6E0B-4024-AF13-6C0CF46145D5}" type="presParOf" srcId="{407060A4-D228-49C2-A67C-22B19766A0F6}" destId="{94853A1F-CE73-42CB-9C09-DC2D733DA77F}" srcOrd="3" destOrd="0" presId="urn:microsoft.com/office/officeart/2005/8/layout/hierarchy3"/>
    <dgm:cxn modelId="{941B148B-821F-432C-B8C7-5F7E35FEFBD2}" type="presParOf" srcId="{407060A4-D228-49C2-A67C-22B19766A0F6}" destId="{5A12C57D-1E14-4143-8353-B34BB2E62E12}" srcOrd="4" destOrd="0" presId="urn:microsoft.com/office/officeart/2005/8/layout/hierarchy3"/>
    <dgm:cxn modelId="{FD02F2D0-C090-4527-8BC4-CB479FC54104}" type="presParOf" srcId="{407060A4-D228-49C2-A67C-22B19766A0F6}" destId="{ECB7A86A-D092-4BD5-8D70-D688BFFFE185}" srcOrd="5" destOrd="0" presId="urn:microsoft.com/office/officeart/2005/8/layout/hierarchy3"/>
    <dgm:cxn modelId="{FA7588EF-F6AF-48E7-A7FA-5B3A94AC1B2E}" type="presParOf" srcId="{407060A4-D228-49C2-A67C-22B19766A0F6}" destId="{B4106D59-759B-4D94-A192-285C827C6692}" srcOrd="6" destOrd="0" presId="urn:microsoft.com/office/officeart/2005/8/layout/hierarchy3"/>
    <dgm:cxn modelId="{8DD86E3D-90C7-44F6-80AA-EF54B5A45494}" type="presParOf" srcId="{407060A4-D228-49C2-A67C-22B19766A0F6}" destId="{3122D114-F1A0-4B58-ADBD-A88CCA5D9BF8}" srcOrd="7" destOrd="0" presId="urn:microsoft.com/office/officeart/2005/8/layout/hierarchy3"/>
    <dgm:cxn modelId="{039F9AD0-8650-4644-9D4D-D63B4F8664FF}" type="presParOf" srcId="{407060A4-D228-49C2-A67C-22B19766A0F6}" destId="{4F34F01D-CCAF-4488-85EA-D24AE3257213}" srcOrd="8" destOrd="0" presId="urn:microsoft.com/office/officeart/2005/8/layout/hierarchy3"/>
    <dgm:cxn modelId="{C9CC8992-974E-4FD4-AB50-A530E611ABC0}" type="presParOf" srcId="{407060A4-D228-49C2-A67C-22B19766A0F6}" destId="{5C5ABD2F-3ED3-4CC7-B817-22133021D0E3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DA7D97-A843-4608-A9C7-E5AA188A92D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B6B7CE-EA96-4C04-B289-BBB1A9E08A66}">
      <dgm:prSet phldrT="[Testo]" custT="1"/>
      <dgm:spPr>
        <a:solidFill>
          <a:srgbClr val="0070C0"/>
        </a:solidFill>
        <a:ln w="19050">
          <a:noFill/>
        </a:ln>
      </dgm:spPr>
      <dgm:t>
        <a:bodyPr/>
        <a:lstStyle/>
        <a:p>
          <a:r>
            <a:rPr lang="it-I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Triple-Loop</a:t>
          </a:r>
          <a:endParaRPr lang="it-IT" sz="14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A1B5271F-9028-4F14-BB5C-A1ED238D6892}" type="parTrans" cxnId="{EA723750-75A4-4153-989A-56C9F9823A31}">
      <dgm:prSet/>
      <dgm:spPr/>
      <dgm:t>
        <a:bodyPr/>
        <a:lstStyle/>
        <a:p>
          <a:endParaRPr lang="it-IT"/>
        </a:p>
      </dgm:t>
    </dgm:pt>
    <dgm:pt modelId="{FE742B1F-E53D-4C40-81F0-3B2486FB4238}" type="sibTrans" cxnId="{EA723750-75A4-4153-989A-56C9F9823A31}">
      <dgm:prSet/>
      <dgm:spPr/>
      <dgm:t>
        <a:bodyPr/>
        <a:lstStyle/>
        <a:p>
          <a:endParaRPr lang="it-IT"/>
        </a:p>
      </dgm:t>
    </dgm:pt>
    <dgm:pt modelId="{910C602C-CDCC-4C8D-A13C-22AAC02AC15C}">
      <dgm:prSet phldrT="[Testo]" custT="1"/>
      <dgm:spPr>
        <a:solidFill>
          <a:srgbClr val="0070C0"/>
        </a:solidFill>
        <a:ln w="19050">
          <a:noFill/>
        </a:ln>
      </dgm:spPr>
      <dgm:t>
        <a:bodyPr/>
        <a:lstStyle/>
        <a:p>
          <a:pPr>
            <a:lnSpc>
              <a:spcPct val="150000"/>
            </a:lnSpc>
          </a:pP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Pork</a:t>
          </a:r>
          <a:r>
            <a:rPr lang="it-I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 </a:t>
          </a: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chop</a:t>
          </a:r>
          <a:r>
            <a:rPr lang="it-I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 plot </a:t>
          </a: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without</a:t>
          </a:r>
          <a:r>
            <a:rPr lang="it-I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 </a:t>
          </a: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constraints</a:t>
          </a:r>
          <a:endParaRPr lang="it-IT" sz="14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D78490B7-5775-4ABC-9EBC-A1933F00CDD8}" type="parTrans" cxnId="{4E00C9B0-3897-4A73-9A4D-500545BCA905}">
      <dgm:prSet/>
      <dgm:spPr/>
      <dgm:t>
        <a:bodyPr/>
        <a:lstStyle/>
        <a:p>
          <a:endParaRPr lang="it-IT"/>
        </a:p>
      </dgm:t>
    </dgm:pt>
    <dgm:pt modelId="{DB110FA4-C2CA-42D9-B6A6-C72B36D8A79C}" type="sibTrans" cxnId="{4E00C9B0-3897-4A73-9A4D-500545BCA905}">
      <dgm:prSet/>
      <dgm:spPr/>
      <dgm:t>
        <a:bodyPr/>
        <a:lstStyle/>
        <a:p>
          <a:endParaRPr lang="it-IT"/>
        </a:p>
      </dgm:t>
    </dgm:pt>
    <dgm:pt modelId="{D0B498E0-50C6-4634-8638-A0A68FE65B86}">
      <dgm:prSet phldrT="[Testo]" custT="1"/>
      <dgm:spPr>
        <a:solidFill>
          <a:srgbClr val="0070C0"/>
        </a:solidFill>
        <a:ln w="19050">
          <a:noFill/>
        </a:ln>
      </dgm:spPr>
      <dgm:t>
        <a:bodyPr/>
        <a:lstStyle/>
        <a:p>
          <a:pPr>
            <a:lnSpc>
              <a:spcPct val="150000"/>
            </a:lnSpc>
          </a:pP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Genetic</a:t>
          </a:r>
          <a:r>
            <a:rPr lang="it-I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 </a:t>
          </a: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algorithm</a:t>
          </a:r>
          <a:endParaRPr lang="it-IT" sz="14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CFEBAD1C-C3CB-4D25-A4F2-4DDCF0EE92A3}" type="parTrans" cxnId="{4439602A-3602-416F-89F8-C4F91CE6A908}">
      <dgm:prSet/>
      <dgm:spPr/>
      <dgm:t>
        <a:bodyPr/>
        <a:lstStyle/>
        <a:p>
          <a:endParaRPr lang="it-IT"/>
        </a:p>
      </dgm:t>
    </dgm:pt>
    <dgm:pt modelId="{3C40A3C5-BB7B-40DF-8E38-0EEEA3A9E41C}" type="sibTrans" cxnId="{4439602A-3602-416F-89F8-C4F91CE6A908}">
      <dgm:prSet/>
      <dgm:spPr/>
      <dgm:t>
        <a:bodyPr/>
        <a:lstStyle/>
        <a:p>
          <a:endParaRPr lang="it-IT"/>
        </a:p>
      </dgm:t>
    </dgm:pt>
    <dgm:pt modelId="{F6AE521F-89DB-4319-BC7F-F7F59F352615}">
      <dgm:prSet phldrT="[Testo]" custT="1"/>
      <dgm:spPr>
        <a:solidFill>
          <a:srgbClr val="0070C0"/>
        </a:solidFill>
        <a:ln w="19050">
          <a:noFill/>
        </a:ln>
      </dgm:spPr>
      <dgm:t>
        <a:bodyPr/>
        <a:lstStyle/>
        <a:p>
          <a:pPr>
            <a:lnSpc>
              <a:spcPct val="150000"/>
            </a:lnSpc>
          </a:pP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Min</a:t>
          </a:r>
          <a:r>
            <a:rPr lang="it-I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 ∆V with </a:t>
          </a: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constraints</a:t>
          </a:r>
          <a:endParaRPr lang="it-IT" sz="14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A131070F-2E88-4576-8DAF-FE7CC4EEE76B}" type="parTrans" cxnId="{CF5839FF-B176-48EB-9175-BC806000547E}">
      <dgm:prSet/>
      <dgm:spPr/>
      <dgm:t>
        <a:bodyPr/>
        <a:lstStyle/>
        <a:p>
          <a:endParaRPr lang="it-IT"/>
        </a:p>
      </dgm:t>
    </dgm:pt>
    <dgm:pt modelId="{D3BACEB6-62DE-4F74-A46E-2AF4247F53F5}" type="sibTrans" cxnId="{CF5839FF-B176-48EB-9175-BC806000547E}">
      <dgm:prSet/>
      <dgm:spPr/>
      <dgm:t>
        <a:bodyPr/>
        <a:lstStyle/>
        <a:p>
          <a:endParaRPr lang="it-IT"/>
        </a:p>
      </dgm:t>
    </dgm:pt>
    <dgm:pt modelId="{7C0ED801-7A44-4233-BF75-1BC9E9688627}">
      <dgm:prSet phldrT="[Testo]" custT="1"/>
      <dgm:spPr>
        <a:solidFill>
          <a:srgbClr val="0070C0"/>
        </a:solidFill>
        <a:ln w="19050">
          <a:noFill/>
        </a:ln>
      </dgm:spPr>
      <dgm:t>
        <a:bodyPr/>
        <a:lstStyle/>
        <a:p>
          <a:r>
            <a:rPr lang="it-I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Pareto front</a:t>
          </a:r>
          <a:endParaRPr lang="it-IT" sz="14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gm:t>
    </dgm:pt>
    <dgm:pt modelId="{44F7B8C0-C282-46AC-823A-C29C295B0EEC}" type="parTrans" cxnId="{C6FCECE8-FD8E-4DF9-A1E3-F971B1AE2E16}">
      <dgm:prSet/>
      <dgm:spPr/>
      <dgm:t>
        <a:bodyPr/>
        <a:lstStyle/>
        <a:p>
          <a:endParaRPr lang="it-IT"/>
        </a:p>
      </dgm:t>
    </dgm:pt>
    <dgm:pt modelId="{402CF561-3CEB-4DC9-A5BD-723FB6E3651D}" type="sibTrans" cxnId="{C6FCECE8-FD8E-4DF9-A1E3-F971B1AE2E16}">
      <dgm:prSet/>
      <dgm:spPr/>
      <dgm:t>
        <a:bodyPr/>
        <a:lstStyle/>
        <a:p>
          <a:endParaRPr lang="it-IT"/>
        </a:p>
      </dgm:t>
    </dgm:pt>
    <dgm:pt modelId="{1F759274-BE8D-4ACA-A10E-A1C1BF5C68EA}">
      <dgm:prSet custT="1"/>
      <dgm:spPr>
        <a:solidFill>
          <a:srgbClr val="0070C0"/>
        </a:solidFill>
        <a:ln w="19050">
          <a:noFill/>
        </a:ln>
      </dgm:spPr>
      <dgm:t>
        <a:bodyPr/>
        <a:lstStyle/>
        <a:p>
          <a:pPr>
            <a:lnSpc>
              <a:spcPct val="150000"/>
            </a:lnSpc>
          </a:pP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Optimal</a:t>
          </a:r>
          <a:r>
            <a:rPr lang="it-I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 </a:t>
          </a:r>
          <a:r>
            <a:rPr lang="it-IT" sz="14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trade</a:t>
          </a:r>
          <a:r>
            <a:rPr lang="it-I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-off ∆V and ∆T</a:t>
          </a:r>
        </a:p>
      </dgm:t>
    </dgm:pt>
    <dgm:pt modelId="{1CC0D988-2BCD-4BA5-B52C-FEEA929ED7C7}" type="parTrans" cxnId="{61989BDF-52DE-41A3-9669-ED9F442EA3FD}">
      <dgm:prSet/>
      <dgm:spPr/>
      <dgm:t>
        <a:bodyPr/>
        <a:lstStyle/>
        <a:p>
          <a:endParaRPr lang="it-IT"/>
        </a:p>
      </dgm:t>
    </dgm:pt>
    <dgm:pt modelId="{F618C2CB-A511-4050-9CCC-B3B29C271C49}" type="sibTrans" cxnId="{61989BDF-52DE-41A3-9669-ED9F442EA3FD}">
      <dgm:prSet/>
      <dgm:spPr/>
      <dgm:t>
        <a:bodyPr/>
        <a:lstStyle/>
        <a:p>
          <a:endParaRPr lang="it-IT"/>
        </a:p>
      </dgm:t>
    </dgm:pt>
    <dgm:pt modelId="{54BF28F8-FAD5-4B99-B210-704521999005}" type="pres">
      <dgm:prSet presAssocID="{04DA7D97-A843-4608-A9C7-E5AA188A92DF}" presName="Name0" presStyleCnt="0">
        <dgm:presLayoutVars>
          <dgm:chMax val="7"/>
          <dgm:dir/>
          <dgm:animOne val="branch"/>
        </dgm:presLayoutVars>
      </dgm:prSet>
      <dgm:spPr/>
    </dgm:pt>
    <dgm:pt modelId="{3A1AF90B-937D-4E51-8142-F27DC854A48B}" type="pres">
      <dgm:prSet presAssocID="{BCB6B7CE-EA96-4C04-B289-BBB1A9E08A66}" presName="parTx1" presStyleLbl="node1" presStyleIdx="0" presStyleCnt="6" custScaleX="98467" custScaleY="98467" custLinFactY="-27982" custLinFactNeighborX="40600" custLinFactNeighborY="-100000"/>
      <dgm:spPr/>
    </dgm:pt>
    <dgm:pt modelId="{28874A18-F9AB-4E7A-89F3-3AD7174D2CAE}" type="pres">
      <dgm:prSet presAssocID="{910C602C-CDCC-4C8D-A13C-22AAC02AC15C}" presName="parTx2" presStyleLbl="node1" presStyleIdx="1" presStyleCnt="6" custScaleX="98467" custScaleY="98467" custLinFactY="12515" custLinFactNeighborX="-57867" custLinFactNeighborY="100000"/>
      <dgm:spPr/>
    </dgm:pt>
    <dgm:pt modelId="{76BD78FE-9092-4298-A780-843D22C343E4}" type="pres">
      <dgm:prSet presAssocID="{D0B498E0-50C6-4634-8638-A0A68FE65B86}" presName="parTx3" presStyleLbl="node1" presStyleIdx="2" presStyleCnt="6" custScaleX="98467" custScaleY="98467" custLinFactY="-27982" custLinFactNeighborX="44697" custLinFactNeighborY="-100000"/>
      <dgm:spPr/>
    </dgm:pt>
    <dgm:pt modelId="{2D89216D-D2A1-427E-B2E2-08406E4C500F}" type="pres">
      <dgm:prSet presAssocID="{F6AE521F-89DB-4319-BC7F-F7F59F352615}" presName="parTx4" presStyleLbl="node1" presStyleIdx="3" presStyleCnt="6" custScaleX="98467" custScaleY="98467" custLinFactNeighborX="-53770" custLinFactNeighborY="30086"/>
      <dgm:spPr/>
    </dgm:pt>
    <dgm:pt modelId="{F10A993E-1892-48C7-93F2-96061555A831}" type="pres">
      <dgm:prSet presAssocID="{7C0ED801-7A44-4233-BF75-1BC9E9688627}" presName="parTx5" presStyleLbl="node1" presStyleIdx="4" presStyleCnt="6" custScaleX="98467" custScaleY="98467" custLinFactY="-27982" custLinFactNeighborX="48793" custLinFactNeighborY="-100000"/>
      <dgm:spPr/>
    </dgm:pt>
    <dgm:pt modelId="{2667D2EF-2293-41BF-89AE-9DC227B37BDC}" type="pres">
      <dgm:prSet presAssocID="{1F759274-BE8D-4ACA-A10E-A1C1BF5C68EA}" presName="parTx6" presStyleLbl="node1" presStyleIdx="5" presStyleCnt="6" custScaleX="98467" custScaleY="98467" custLinFactNeighborX="-49674" custLinFactNeighborY="30218"/>
      <dgm:spPr/>
    </dgm:pt>
  </dgm:ptLst>
  <dgm:cxnLst>
    <dgm:cxn modelId="{E9D8D711-CBE9-4A67-9935-D6599B9E42F4}" type="presOf" srcId="{7C0ED801-7A44-4233-BF75-1BC9E9688627}" destId="{F10A993E-1892-48C7-93F2-96061555A831}" srcOrd="0" destOrd="0" presId="urn:microsoft.com/office/officeart/2009/3/layout/SubStepProcess"/>
    <dgm:cxn modelId="{4439602A-3602-416F-89F8-C4F91CE6A908}" srcId="{04DA7D97-A843-4608-A9C7-E5AA188A92DF}" destId="{D0B498E0-50C6-4634-8638-A0A68FE65B86}" srcOrd="2" destOrd="0" parTransId="{CFEBAD1C-C3CB-4D25-A4F2-4DDCF0EE92A3}" sibTransId="{3C40A3C5-BB7B-40DF-8E38-0EEEA3A9E41C}"/>
    <dgm:cxn modelId="{42E4A22C-9980-44D8-B426-8D510AEE6D91}" type="presOf" srcId="{1F759274-BE8D-4ACA-A10E-A1C1BF5C68EA}" destId="{2667D2EF-2293-41BF-89AE-9DC227B37BDC}" srcOrd="0" destOrd="0" presId="urn:microsoft.com/office/officeart/2009/3/layout/SubStepProcess"/>
    <dgm:cxn modelId="{6871C23C-54E4-4041-993A-F189DF69EBB5}" type="presOf" srcId="{F6AE521F-89DB-4319-BC7F-F7F59F352615}" destId="{2D89216D-D2A1-427E-B2E2-08406E4C500F}" srcOrd="0" destOrd="0" presId="urn:microsoft.com/office/officeart/2009/3/layout/SubStepProcess"/>
    <dgm:cxn modelId="{EA723750-75A4-4153-989A-56C9F9823A31}" srcId="{04DA7D97-A843-4608-A9C7-E5AA188A92DF}" destId="{BCB6B7CE-EA96-4C04-B289-BBB1A9E08A66}" srcOrd="0" destOrd="0" parTransId="{A1B5271F-9028-4F14-BB5C-A1ED238D6892}" sibTransId="{FE742B1F-E53D-4C40-81F0-3B2486FB4238}"/>
    <dgm:cxn modelId="{14B3197D-A628-4600-BA64-4E4066B2D1D1}" type="presOf" srcId="{D0B498E0-50C6-4634-8638-A0A68FE65B86}" destId="{76BD78FE-9092-4298-A780-843D22C343E4}" srcOrd="0" destOrd="0" presId="urn:microsoft.com/office/officeart/2009/3/layout/SubStepProcess"/>
    <dgm:cxn modelId="{40C390A7-63EC-4B85-B33A-7322C1346E84}" type="presOf" srcId="{BCB6B7CE-EA96-4C04-B289-BBB1A9E08A66}" destId="{3A1AF90B-937D-4E51-8142-F27DC854A48B}" srcOrd="0" destOrd="0" presId="urn:microsoft.com/office/officeart/2009/3/layout/SubStepProcess"/>
    <dgm:cxn modelId="{4E00C9B0-3897-4A73-9A4D-500545BCA905}" srcId="{04DA7D97-A843-4608-A9C7-E5AA188A92DF}" destId="{910C602C-CDCC-4C8D-A13C-22AAC02AC15C}" srcOrd="1" destOrd="0" parTransId="{D78490B7-5775-4ABC-9EBC-A1933F00CDD8}" sibTransId="{DB110FA4-C2CA-42D9-B6A6-C72B36D8A79C}"/>
    <dgm:cxn modelId="{9394C4C0-B5D6-4034-AB48-5A7DCABFBA70}" type="presOf" srcId="{04DA7D97-A843-4608-A9C7-E5AA188A92DF}" destId="{54BF28F8-FAD5-4B99-B210-704521999005}" srcOrd="0" destOrd="0" presId="urn:microsoft.com/office/officeart/2009/3/layout/SubStepProcess"/>
    <dgm:cxn modelId="{61989BDF-52DE-41A3-9669-ED9F442EA3FD}" srcId="{04DA7D97-A843-4608-A9C7-E5AA188A92DF}" destId="{1F759274-BE8D-4ACA-A10E-A1C1BF5C68EA}" srcOrd="5" destOrd="0" parTransId="{1CC0D988-2BCD-4BA5-B52C-FEEA929ED7C7}" sibTransId="{F618C2CB-A511-4050-9CCC-B3B29C271C49}"/>
    <dgm:cxn modelId="{C6FCECE8-FD8E-4DF9-A1E3-F971B1AE2E16}" srcId="{04DA7D97-A843-4608-A9C7-E5AA188A92DF}" destId="{7C0ED801-7A44-4233-BF75-1BC9E9688627}" srcOrd="4" destOrd="0" parTransId="{44F7B8C0-C282-46AC-823A-C29C295B0EEC}" sibTransId="{402CF561-3CEB-4DC9-A5BD-723FB6E3651D}"/>
    <dgm:cxn modelId="{931B00E9-1CDC-4035-B53F-EFB4C588B594}" type="presOf" srcId="{910C602C-CDCC-4C8D-A13C-22AAC02AC15C}" destId="{28874A18-F9AB-4E7A-89F3-3AD7174D2CAE}" srcOrd="0" destOrd="0" presId="urn:microsoft.com/office/officeart/2009/3/layout/SubStepProcess"/>
    <dgm:cxn modelId="{CF5839FF-B176-48EB-9175-BC806000547E}" srcId="{04DA7D97-A843-4608-A9C7-E5AA188A92DF}" destId="{F6AE521F-89DB-4319-BC7F-F7F59F352615}" srcOrd="3" destOrd="0" parTransId="{A131070F-2E88-4576-8DAF-FE7CC4EEE76B}" sibTransId="{D3BACEB6-62DE-4F74-A46E-2AF4247F53F5}"/>
    <dgm:cxn modelId="{CDFF1276-F73F-407A-921F-6A7FEC117207}" type="presParOf" srcId="{54BF28F8-FAD5-4B99-B210-704521999005}" destId="{3A1AF90B-937D-4E51-8142-F27DC854A48B}" srcOrd="0" destOrd="0" presId="urn:microsoft.com/office/officeart/2009/3/layout/SubStepProcess"/>
    <dgm:cxn modelId="{B3C839B5-D110-41AD-8B87-DCA9DAC947F2}" type="presParOf" srcId="{54BF28F8-FAD5-4B99-B210-704521999005}" destId="{28874A18-F9AB-4E7A-89F3-3AD7174D2CAE}" srcOrd="1" destOrd="0" presId="urn:microsoft.com/office/officeart/2009/3/layout/SubStepProcess"/>
    <dgm:cxn modelId="{35B5670C-F13B-44A9-BA9D-28BC606B3C20}" type="presParOf" srcId="{54BF28F8-FAD5-4B99-B210-704521999005}" destId="{76BD78FE-9092-4298-A780-843D22C343E4}" srcOrd="2" destOrd="0" presId="urn:microsoft.com/office/officeart/2009/3/layout/SubStepProcess"/>
    <dgm:cxn modelId="{85DB1F5F-0B6F-4CB8-BC7D-4EC29901AAE5}" type="presParOf" srcId="{54BF28F8-FAD5-4B99-B210-704521999005}" destId="{2D89216D-D2A1-427E-B2E2-08406E4C500F}" srcOrd="3" destOrd="0" presId="urn:microsoft.com/office/officeart/2009/3/layout/SubStepProcess"/>
    <dgm:cxn modelId="{D45D519C-3644-4DFB-BFB4-F527C2620932}" type="presParOf" srcId="{54BF28F8-FAD5-4B99-B210-704521999005}" destId="{F10A993E-1892-48C7-93F2-96061555A831}" srcOrd="4" destOrd="0" presId="urn:microsoft.com/office/officeart/2009/3/layout/SubStepProcess"/>
    <dgm:cxn modelId="{1FB7C45A-3A9A-4BFC-9638-3788EB1375CA}" type="presParOf" srcId="{54BF28F8-FAD5-4B99-B210-704521999005}" destId="{2667D2EF-2293-41BF-89AE-9DC227B37BDC}" srcOrd="5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0A088-7C52-43BB-892E-62E1E4C96FD9}">
      <dsp:nvSpPr>
        <dsp:cNvPr id="0" name=""/>
        <dsp:cNvSpPr/>
      </dsp:nvSpPr>
      <dsp:spPr>
        <a:xfrm>
          <a:off x="1020265" y="2308583"/>
          <a:ext cx="1691997" cy="601198"/>
        </a:xfrm>
        <a:prstGeom prst="rightArrow">
          <a:avLst>
            <a:gd name="adj1" fmla="val 70000"/>
            <a:gd name="adj2" fmla="val 50000"/>
          </a:avLst>
        </a:prstGeom>
        <a:solidFill>
          <a:srgbClr val="D6D6DE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600" kern="1200" dirty="0"/>
        </a:p>
      </dsp:txBody>
      <dsp:txXfrm>
        <a:off x="1443265" y="2398763"/>
        <a:ext cx="1058579" cy="420838"/>
      </dsp:txXfrm>
    </dsp:sp>
    <dsp:sp modelId="{4A72959C-C92F-4776-88B3-154BF9047333}">
      <dsp:nvSpPr>
        <dsp:cNvPr id="0" name=""/>
        <dsp:cNvSpPr/>
      </dsp:nvSpPr>
      <dsp:spPr>
        <a:xfrm>
          <a:off x="70411" y="1869676"/>
          <a:ext cx="1478380" cy="1478380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Neptune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286915" y="2086180"/>
        <a:ext cx="1045372" cy="1045372"/>
      </dsp:txXfrm>
    </dsp:sp>
    <dsp:sp modelId="{C147829B-1508-4BEF-A40D-FFEF55802EAA}">
      <dsp:nvSpPr>
        <dsp:cNvPr id="0" name=""/>
        <dsp:cNvSpPr/>
      </dsp:nvSpPr>
      <dsp:spPr>
        <a:xfrm>
          <a:off x="3955758" y="2357694"/>
          <a:ext cx="1692971" cy="60132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600" kern="1200" dirty="0"/>
        </a:p>
      </dsp:txBody>
      <dsp:txXfrm>
        <a:off x="4379001" y="2447893"/>
        <a:ext cx="1059263" cy="420930"/>
      </dsp:txXfrm>
    </dsp:sp>
    <dsp:sp modelId="{D3060EC1-9045-4C76-9AE5-CE7471A5E616}">
      <dsp:nvSpPr>
        <dsp:cNvPr id="0" name=""/>
        <dsp:cNvSpPr/>
      </dsp:nvSpPr>
      <dsp:spPr>
        <a:xfrm>
          <a:off x="2991708" y="1919168"/>
          <a:ext cx="1478380" cy="1478380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Uranus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3208212" y="2135672"/>
        <a:ext cx="1045372" cy="1045372"/>
      </dsp:txXfrm>
    </dsp:sp>
    <dsp:sp modelId="{411512A5-B603-4083-B042-D3730CB3FCCF}">
      <dsp:nvSpPr>
        <dsp:cNvPr id="0" name=""/>
        <dsp:cNvSpPr/>
      </dsp:nvSpPr>
      <dsp:spPr>
        <a:xfrm>
          <a:off x="6300459" y="4115658"/>
          <a:ext cx="1824648" cy="659869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FE4FA-25D1-43CC-860F-D3A3D9232752}">
      <dsp:nvSpPr>
        <dsp:cNvPr id="0" name=""/>
        <dsp:cNvSpPr/>
      </dsp:nvSpPr>
      <dsp:spPr>
        <a:xfrm>
          <a:off x="5980558" y="1919168"/>
          <a:ext cx="1483197" cy="1478380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Jupiter</a:t>
          </a:r>
        </a:p>
      </dsp:txBody>
      <dsp:txXfrm>
        <a:off x="6197767" y="2135672"/>
        <a:ext cx="1048779" cy="1045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91C96-AC18-4984-BA59-19897BEFD684}">
      <dsp:nvSpPr>
        <dsp:cNvPr id="0" name=""/>
        <dsp:cNvSpPr/>
      </dsp:nvSpPr>
      <dsp:spPr>
        <a:xfrm>
          <a:off x="0" y="3600"/>
          <a:ext cx="2263707" cy="943216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Figure of </a:t>
          </a:r>
          <a:r>
            <a:rPr lang="it-IT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merit</a:t>
          </a:r>
          <a:endParaRPr lang="it-IT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27626" y="31226"/>
        <a:ext cx="2208455" cy="887964"/>
      </dsp:txXfrm>
    </dsp:sp>
    <dsp:sp modelId="{8B4998E5-8425-4F89-8204-DA0A1DBD7675}">
      <dsp:nvSpPr>
        <dsp:cNvPr id="0" name=""/>
        <dsp:cNvSpPr/>
      </dsp:nvSpPr>
      <dsp:spPr>
        <a:xfrm>
          <a:off x="226370" y="946816"/>
          <a:ext cx="182394" cy="489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724"/>
              </a:lnTo>
              <a:lnTo>
                <a:pt x="182394" y="489724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16D63-4A86-45E7-8EF6-1D48B3C6E3A1}">
      <dsp:nvSpPr>
        <dsp:cNvPr id="0" name=""/>
        <dsp:cNvSpPr/>
      </dsp:nvSpPr>
      <dsp:spPr>
        <a:xfrm>
          <a:off x="408765" y="1073190"/>
          <a:ext cx="1886427" cy="726702"/>
        </a:xfrm>
        <a:prstGeom prst="roundRect">
          <a:avLst>
            <a:gd name="adj" fmla="val 10000"/>
          </a:avLst>
        </a:prstGeom>
        <a:solidFill>
          <a:srgbClr val="D6D6DE">
            <a:alpha val="90000"/>
          </a:srgbClr>
        </a:solidFill>
        <a:ln w="25400" cap="flat" cmpd="sng" algn="ctr">
          <a:solidFill>
            <a:srgbClr val="D6D6D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Helvetica" pitchFamily="2" charset="0"/>
            </a:rPr>
            <a:t>Principal</a:t>
          </a:r>
          <a:r>
            <a:rPr lang="it-IT" sz="1400" kern="1200" dirty="0">
              <a:latin typeface="Helvetica" pitchFamily="2" charset="0"/>
            </a:rPr>
            <a:t>: </a:t>
          </a:r>
          <a:r>
            <a:rPr lang="it-IT" sz="1400" b="0" i="0" kern="1200" dirty="0">
              <a:latin typeface="Helvetica" pitchFamily="2" charset="0"/>
            </a:rPr>
            <a:t>∆V</a:t>
          </a:r>
          <a:endParaRPr lang="it-IT" sz="1400" kern="1200" dirty="0">
            <a:latin typeface="Helvetica" pitchFamily="2" charset="0"/>
          </a:endParaRPr>
        </a:p>
      </dsp:txBody>
      <dsp:txXfrm>
        <a:off x="430049" y="1094474"/>
        <a:ext cx="1843859" cy="684134"/>
      </dsp:txXfrm>
    </dsp:sp>
    <dsp:sp modelId="{4A6C26E6-17A8-435E-932D-941FF8EDF45C}">
      <dsp:nvSpPr>
        <dsp:cNvPr id="0" name=""/>
        <dsp:cNvSpPr/>
      </dsp:nvSpPr>
      <dsp:spPr>
        <a:xfrm>
          <a:off x="226370" y="946816"/>
          <a:ext cx="182394" cy="1398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8103"/>
              </a:lnTo>
              <a:lnTo>
                <a:pt x="182394" y="139810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0F81F-15CB-437D-90C2-50B71205A13E}">
      <dsp:nvSpPr>
        <dsp:cNvPr id="0" name=""/>
        <dsp:cNvSpPr/>
      </dsp:nvSpPr>
      <dsp:spPr>
        <a:xfrm>
          <a:off x="408765" y="1981568"/>
          <a:ext cx="1886427" cy="726702"/>
        </a:xfrm>
        <a:prstGeom prst="roundRect">
          <a:avLst>
            <a:gd name="adj" fmla="val 10000"/>
          </a:avLst>
        </a:prstGeom>
        <a:solidFill>
          <a:srgbClr val="D6D6DE">
            <a:alpha val="90000"/>
          </a:srgbClr>
        </a:solidFill>
        <a:ln w="25400" cap="flat" cmpd="sng" algn="ctr">
          <a:solidFill>
            <a:srgbClr val="D6D6D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Helvetica" pitchFamily="2" charset="0"/>
            </a:rPr>
            <a:t>Secondary</a:t>
          </a:r>
          <a:r>
            <a:rPr lang="it-IT" sz="1400" kern="1200" dirty="0">
              <a:latin typeface="Helvetica" pitchFamily="2" charset="0"/>
            </a:rPr>
            <a:t>: </a:t>
          </a:r>
          <a:r>
            <a:rPr lang="it-IT" sz="1400" b="0" i="0" kern="1200" dirty="0">
              <a:latin typeface="Helvetica" pitchFamily="2" charset="0"/>
            </a:rPr>
            <a:t>∆T</a:t>
          </a:r>
        </a:p>
      </dsp:txBody>
      <dsp:txXfrm>
        <a:off x="430049" y="2002852"/>
        <a:ext cx="1843859" cy="684134"/>
      </dsp:txXfrm>
    </dsp:sp>
    <dsp:sp modelId="{E7BAD462-5F33-44A8-90E9-A7C962D20048}">
      <dsp:nvSpPr>
        <dsp:cNvPr id="0" name=""/>
        <dsp:cNvSpPr/>
      </dsp:nvSpPr>
      <dsp:spPr>
        <a:xfrm>
          <a:off x="2907067" y="31883"/>
          <a:ext cx="2263707" cy="943216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Operational</a:t>
          </a:r>
          <a:r>
            <a:rPr lang="it-IT" sz="2400" kern="1200" dirty="0">
              <a:latin typeface="Helvetica" pitchFamily="2" charset="0"/>
            </a:rPr>
            <a:t> </a:t>
          </a:r>
          <a:r>
            <a:rPr lang="it-IT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constraints</a:t>
          </a:r>
          <a:endParaRPr lang="it-IT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2934693" y="59509"/>
        <a:ext cx="2208455" cy="887964"/>
      </dsp:txXfrm>
    </dsp:sp>
    <dsp:sp modelId="{A91627FB-96BF-49E0-9E97-E53F76AF5300}">
      <dsp:nvSpPr>
        <dsp:cNvPr id="0" name=""/>
        <dsp:cNvSpPr/>
      </dsp:nvSpPr>
      <dsp:spPr>
        <a:xfrm>
          <a:off x="3133438" y="975099"/>
          <a:ext cx="226391" cy="545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027"/>
              </a:lnTo>
              <a:lnTo>
                <a:pt x="226391" y="545027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CF860-0BCC-4FFE-AEB6-26CC1D36FB68}">
      <dsp:nvSpPr>
        <dsp:cNvPr id="0" name=""/>
        <dsp:cNvSpPr/>
      </dsp:nvSpPr>
      <dsp:spPr>
        <a:xfrm>
          <a:off x="3359829" y="1156775"/>
          <a:ext cx="1886427" cy="726702"/>
        </a:xfrm>
        <a:prstGeom prst="roundRect">
          <a:avLst>
            <a:gd name="adj" fmla="val 10000"/>
          </a:avLst>
        </a:prstGeom>
        <a:solidFill>
          <a:srgbClr val="D6D6DE">
            <a:alpha val="90000"/>
          </a:srgbClr>
        </a:solidFill>
        <a:ln w="25400" cap="flat" cmpd="sng" algn="ctr">
          <a:solidFill>
            <a:srgbClr val="D6D6D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SzPct val="110000"/>
            <a:buFont typeface="Wingdings" pitchFamily="2" charset="2"/>
            <a:buNone/>
          </a:pPr>
          <a:r>
            <a:rPr lang="it-IT" sz="1400" kern="1200" dirty="0" err="1">
              <a:latin typeface="Helvetica" pitchFamily="2" charset="0"/>
            </a:rPr>
            <a:t>Reasonable</a:t>
          </a:r>
          <a:r>
            <a:rPr lang="it-IT" sz="1400" kern="1200" dirty="0">
              <a:latin typeface="Helvetica" pitchFamily="2" charset="0"/>
            </a:rPr>
            <a:t> mission time</a:t>
          </a:r>
        </a:p>
      </dsp:txBody>
      <dsp:txXfrm>
        <a:off x="3381113" y="1178059"/>
        <a:ext cx="1843859" cy="684134"/>
      </dsp:txXfrm>
    </dsp:sp>
    <dsp:sp modelId="{08EF6384-26D5-4FCE-A22B-67A8C7A92FD0}">
      <dsp:nvSpPr>
        <dsp:cNvPr id="0" name=""/>
        <dsp:cNvSpPr/>
      </dsp:nvSpPr>
      <dsp:spPr>
        <a:xfrm>
          <a:off x="3133438" y="975099"/>
          <a:ext cx="226391" cy="1453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3405"/>
              </a:lnTo>
              <a:lnTo>
                <a:pt x="226391" y="1453405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3DD09-A52C-4BBA-AA97-3183ECAE960A}">
      <dsp:nvSpPr>
        <dsp:cNvPr id="0" name=""/>
        <dsp:cNvSpPr/>
      </dsp:nvSpPr>
      <dsp:spPr>
        <a:xfrm>
          <a:off x="3359829" y="2065153"/>
          <a:ext cx="1886427" cy="726702"/>
        </a:xfrm>
        <a:prstGeom prst="roundRect">
          <a:avLst>
            <a:gd name="adj" fmla="val 10000"/>
          </a:avLst>
        </a:prstGeom>
        <a:solidFill>
          <a:srgbClr val="D6D6DE">
            <a:alpha val="90000"/>
          </a:srgbClr>
        </a:solidFill>
        <a:ln w="25400" cap="flat" cmpd="sng" algn="ctr">
          <a:solidFill>
            <a:srgbClr val="D6D6D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SzPct val="110000"/>
            <a:buFont typeface="Wingdings" pitchFamily="2" charset="2"/>
            <a:buNone/>
          </a:pPr>
          <a:r>
            <a:rPr lang="it-IT" sz="1400" kern="1200" dirty="0" err="1">
              <a:latin typeface="Helvetica" pitchFamily="2" charset="0"/>
            </a:rPr>
            <a:t>Avoid</a:t>
          </a:r>
          <a:r>
            <a:rPr lang="it-IT" sz="1400" kern="1200" dirty="0">
              <a:latin typeface="Helvetica" pitchFamily="2" charset="0"/>
            </a:rPr>
            <a:t> </a:t>
          </a:r>
          <a:r>
            <a:rPr lang="it-IT" sz="1400" kern="1200" dirty="0" err="1">
              <a:latin typeface="Helvetica" pitchFamily="2" charset="0"/>
            </a:rPr>
            <a:t>collisions</a:t>
          </a:r>
          <a:r>
            <a:rPr lang="it-IT" sz="1400" kern="1200" dirty="0">
              <a:latin typeface="Helvetica" pitchFamily="2" charset="0"/>
            </a:rPr>
            <a:t> with </a:t>
          </a:r>
          <a:r>
            <a:rPr lang="it-IT" sz="1400" kern="1200" dirty="0" err="1">
              <a:latin typeface="Helvetica" pitchFamily="2" charset="0"/>
            </a:rPr>
            <a:t>other</a:t>
          </a:r>
          <a:r>
            <a:rPr lang="it-IT" sz="1400" kern="1200" dirty="0">
              <a:latin typeface="Helvetica" pitchFamily="2" charset="0"/>
            </a:rPr>
            <a:t> </a:t>
          </a:r>
          <a:r>
            <a:rPr lang="it-IT" sz="1400" kern="1200" dirty="0" err="1">
              <a:latin typeface="Helvetica" pitchFamily="2" charset="0"/>
            </a:rPr>
            <a:t>planets</a:t>
          </a:r>
          <a:endParaRPr lang="it-IT" sz="1400" kern="1200" dirty="0">
            <a:latin typeface="Helvetica" pitchFamily="2" charset="0"/>
          </a:endParaRPr>
        </a:p>
      </dsp:txBody>
      <dsp:txXfrm>
        <a:off x="3381113" y="2086437"/>
        <a:ext cx="1843859" cy="684134"/>
      </dsp:txXfrm>
    </dsp:sp>
    <dsp:sp modelId="{FDE63A58-2E3E-45AA-A0FC-38DCD73CF5B9}">
      <dsp:nvSpPr>
        <dsp:cNvPr id="0" name=""/>
        <dsp:cNvSpPr/>
      </dsp:nvSpPr>
      <dsp:spPr>
        <a:xfrm>
          <a:off x="5826581" y="28809"/>
          <a:ext cx="2159033" cy="899599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Mission constraints</a:t>
          </a:r>
          <a:endParaRPr lang="it-IT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5852929" y="55157"/>
        <a:ext cx="2106337" cy="846903"/>
      </dsp:txXfrm>
    </dsp:sp>
    <dsp:sp modelId="{6B309135-4213-425C-9964-E1A90ED633E4}">
      <dsp:nvSpPr>
        <dsp:cNvPr id="0" name=""/>
        <dsp:cNvSpPr/>
      </dsp:nvSpPr>
      <dsp:spPr>
        <a:xfrm>
          <a:off x="6042484" y="928409"/>
          <a:ext cx="221033" cy="461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448"/>
              </a:lnTo>
              <a:lnTo>
                <a:pt x="221033" y="461448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484A1-D55A-479A-BB01-81A90D9AA436}">
      <dsp:nvSpPr>
        <dsp:cNvPr id="0" name=""/>
        <dsp:cNvSpPr/>
      </dsp:nvSpPr>
      <dsp:spPr>
        <a:xfrm>
          <a:off x="6263518" y="1026506"/>
          <a:ext cx="1886427" cy="726702"/>
        </a:xfrm>
        <a:prstGeom prst="roundRect">
          <a:avLst>
            <a:gd name="adj" fmla="val 10000"/>
          </a:avLst>
        </a:prstGeom>
        <a:solidFill>
          <a:srgbClr val="D6D6DE">
            <a:alpha val="90000"/>
          </a:srgbClr>
        </a:solidFill>
        <a:ln w="25400" cap="flat" cmpd="sng" algn="ctr">
          <a:solidFill>
            <a:srgbClr val="D6D6D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10000"/>
            <a:buFont typeface="Wingdings" pitchFamily="2" charset="2"/>
            <a:buNone/>
          </a:pPr>
          <a:r>
            <a:rPr lang="en" sz="1400" kern="1200" dirty="0">
              <a:latin typeface="Helvetica" pitchFamily="2" charset="0"/>
            </a:rPr>
            <a:t>Planets of the mission are the furthest→ long distances and times.</a:t>
          </a:r>
          <a:endParaRPr lang="it-IT" sz="1400" kern="1200" dirty="0">
            <a:latin typeface="Helvetica" pitchFamily="2" charset="0"/>
          </a:endParaRPr>
        </a:p>
      </dsp:txBody>
      <dsp:txXfrm>
        <a:off x="6284802" y="1047790"/>
        <a:ext cx="1843859" cy="684134"/>
      </dsp:txXfrm>
    </dsp:sp>
    <dsp:sp modelId="{35D77E25-2F0B-4722-A42C-AE9567B525A7}">
      <dsp:nvSpPr>
        <dsp:cNvPr id="0" name=""/>
        <dsp:cNvSpPr/>
      </dsp:nvSpPr>
      <dsp:spPr>
        <a:xfrm>
          <a:off x="6042484" y="928409"/>
          <a:ext cx="221033" cy="1369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9827"/>
              </a:lnTo>
              <a:lnTo>
                <a:pt x="221033" y="1369827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853A1F-CE73-42CB-9C09-DC2D733DA77F}">
      <dsp:nvSpPr>
        <dsp:cNvPr id="0" name=""/>
        <dsp:cNvSpPr/>
      </dsp:nvSpPr>
      <dsp:spPr>
        <a:xfrm>
          <a:off x="6263518" y="1934885"/>
          <a:ext cx="1886427" cy="726702"/>
        </a:xfrm>
        <a:prstGeom prst="roundRect">
          <a:avLst>
            <a:gd name="adj" fmla="val 10000"/>
          </a:avLst>
        </a:prstGeom>
        <a:solidFill>
          <a:srgbClr val="D6D6DE">
            <a:alpha val="90000"/>
          </a:srgbClr>
        </a:solidFill>
        <a:ln w="25400" cap="flat" cmpd="sng" algn="ctr">
          <a:solidFill>
            <a:srgbClr val="D6D6D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10000"/>
            <a:buFont typeface="Wingdings" pitchFamily="2" charset="2"/>
            <a:buNone/>
          </a:pPr>
          <a:r>
            <a:rPr lang="en" sz="1400" kern="1200" dirty="0">
              <a:latin typeface="Helvetica" pitchFamily="2" charset="0"/>
            </a:rPr>
            <a:t>Maximum time window = 70 years </a:t>
          </a:r>
          <a:endParaRPr lang="it-IT" sz="1400" kern="1200" dirty="0">
            <a:latin typeface="Helvetica" pitchFamily="2" charset="0"/>
          </a:endParaRPr>
        </a:p>
      </dsp:txBody>
      <dsp:txXfrm>
        <a:off x="6284802" y="1956169"/>
        <a:ext cx="1843859" cy="684134"/>
      </dsp:txXfrm>
    </dsp:sp>
    <dsp:sp modelId="{5A12C57D-1E14-4143-8353-B34BB2E62E12}">
      <dsp:nvSpPr>
        <dsp:cNvPr id="0" name=""/>
        <dsp:cNvSpPr/>
      </dsp:nvSpPr>
      <dsp:spPr>
        <a:xfrm>
          <a:off x="6042484" y="928409"/>
          <a:ext cx="221033" cy="2278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8205"/>
              </a:lnTo>
              <a:lnTo>
                <a:pt x="221033" y="2278205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7A86A-D092-4BD5-8D70-D688BFFFE185}">
      <dsp:nvSpPr>
        <dsp:cNvPr id="0" name=""/>
        <dsp:cNvSpPr/>
      </dsp:nvSpPr>
      <dsp:spPr>
        <a:xfrm>
          <a:off x="6263518" y="2843263"/>
          <a:ext cx="1886427" cy="726702"/>
        </a:xfrm>
        <a:prstGeom prst="roundRect">
          <a:avLst>
            <a:gd name="adj" fmla="val 10000"/>
          </a:avLst>
        </a:prstGeom>
        <a:solidFill>
          <a:srgbClr val="D6D6DE">
            <a:alpha val="90000"/>
          </a:srgbClr>
        </a:solidFill>
        <a:ln w="25400" cap="flat" cmpd="sng" algn="ctr">
          <a:solidFill>
            <a:srgbClr val="D6D6D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kern="1200" dirty="0">
              <a:latin typeface="Helvetica" pitchFamily="2" charset="0"/>
            </a:rPr>
            <a:t>Maximum time of flight = 35 years (not included in triple-loop approach)</a:t>
          </a:r>
        </a:p>
      </dsp:txBody>
      <dsp:txXfrm>
        <a:off x="6284802" y="2864547"/>
        <a:ext cx="1843859" cy="684134"/>
      </dsp:txXfrm>
    </dsp:sp>
    <dsp:sp modelId="{B4106D59-759B-4D94-A192-285C827C6692}">
      <dsp:nvSpPr>
        <dsp:cNvPr id="0" name=""/>
        <dsp:cNvSpPr/>
      </dsp:nvSpPr>
      <dsp:spPr>
        <a:xfrm>
          <a:off x="6042484" y="928409"/>
          <a:ext cx="221033" cy="3186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6584"/>
              </a:lnTo>
              <a:lnTo>
                <a:pt x="221033" y="3186584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2D114-F1A0-4B58-ADBD-A88CCA5D9BF8}">
      <dsp:nvSpPr>
        <dsp:cNvPr id="0" name=""/>
        <dsp:cNvSpPr/>
      </dsp:nvSpPr>
      <dsp:spPr>
        <a:xfrm>
          <a:off x="6263518" y="3751641"/>
          <a:ext cx="1886427" cy="726702"/>
        </a:xfrm>
        <a:prstGeom prst="roundRect">
          <a:avLst>
            <a:gd name="adj" fmla="val 10000"/>
          </a:avLst>
        </a:prstGeom>
        <a:solidFill>
          <a:srgbClr val="D6D6DE">
            <a:alpha val="90000"/>
          </a:srgbClr>
        </a:solidFill>
        <a:ln w="25400" cap="flat" cmpd="sng" algn="ctr">
          <a:solidFill>
            <a:srgbClr val="D6D6D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kern="1200" dirty="0">
              <a:latin typeface="Helvetica" pitchFamily="2" charset="0"/>
            </a:rPr>
            <a:t>Patched conics method</a:t>
          </a:r>
        </a:p>
      </dsp:txBody>
      <dsp:txXfrm>
        <a:off x="6284802" y="3772925"/>
        <a:ext cx="1843859" cy="684134"/>
      </dsp:txXfrm>
    </dsp:sp>
    <dsp:sp modelId="{4F34F01D-CCAF-4488-85EA-D24AE3257213}">
      <dsp:nvSpPr>
        <dsp:cNvPr id="0" name=""/>
        <dsp:cNvSpPr/>
      </dsp:nvSpPr>
      <dsp:spPr>
        <a:xfrm>
          <a:off x="6042484" y="928409"/>
          <a:ext cx="221033" cy="4094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4962"/>
              </a:lnTo>
              <a:lnTo>
                <a:pt x="221033" y="409496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ABD2F-3ED3-4CC7-B817-22133021D0E3}">
      <dsp:nvSpPr>
        <dsp:cNvPr id="0" name=""/>
        <dsp:cNvSpPr/>
      </dsp:nvSpPr>
      <dsp:spPr>
        <a:xfrm>
          <a:off x="6263518" y="4660020"/>
          <a:ext cx="1886427" cy="726702"/>
        </a:xfrm>
        <a:prstGeom prst="roundRect">
          <a:avLst>
            <a:gd name="adj" fmla="val 10000"/>
          </a:avLst>
        </a:prstGeom>
        <a:solidFill>
          <a:srgbClr val="D6D6DE">
            <a:alpha val="90000"/>
          </a:srgbClr>
        </a:solidFill>
        <a:ln w="25400" cap="flat" cmpd="sng" algn="ctr">
          <a:solidFill>
            <a:srgbClr val="D6D6D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kern="1200" dirty="0">
              <a:latin typeface="Helvetica" pitchFamily="2" charset="0"/>
            </a:rPr>
            <a:t>Maximum ∆V= 40 km/s</a:t>
          </a:r>
        </a:p>
      </dsp:txBody>
      <dsp:txXfrm>
        <a:off x="6284802" y="4681304"/>
        <a:ext cx="1843859" cy="684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AF90B-937D-4E51-8142-F27DC854A48B}">
      <dsp:nvSpPr>
        <dsp:cNvPr id="0" name=""/>
        <dsp:cNvSpPr/>
      </dsp:nvSpPr>
      <dsp:spPr>
        <a:xfrm>
          <a:off x="620527" y="121090"/>
          <a:ext cx="1500318" cy="1500318"/>
        </a:xfrm>
        <a:prstGeom prst="ellipse">
          <a:avLst/>
        </a:prstGeom>
        <a:solidFill>
          <a:srgbClr val="0070C0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Triple-Loop</a:t>
          </a:r>
          <a:endParaRPr lang="it-IT" sz="14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840243" y="340806"/>
        <a:ext cx="1060886" cy="1060886"/>
      </dsp:txXfrm>
    </dsp:sp>
    <dsp:sp modelId="{28874A18-F9AB-4E7A-89F3-3AD7174D2CAE}">
      <dsp:nvSpPr>
        <dsp:cNvPr id="0" name=""/>
        <dsp:cNvSpPr/>
      </dsp:nvSpPr>
      <dsp:spPr>
        <a:xfrm>
          <a:off x="620527" y="3785486"/>
          <a:ext cx="1500318" cy="1500318"/>
        </a:xfrm>
        <a:prstGeom prst="ellipse">
          <a:avLst/>
        </a:prstGeom>
        <a:solidFill>
          <a:srgbClr val="0070C0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Pork</a:t>
          </a:r>
          <a:r>
            <a:rPr lang="it-IT" sz="1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 </a:t>
          </a: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chop</a:t>
          </a:r>
          <a:r>
            <a:rPr lang="it-IT" sz="1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 plot </a:t>
          </a: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without</a:t>
          </a:r>
          <a:r>
            <a:rPr lang="it-IT" sz="1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 </a:t>
          </a: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constraints</a:t>
          </a:r>
          <a:endParaRPr lang="it-IT" sz="14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840243" y="4005202"/>
        <a:ext cx="1060886" cy="1060886"/>
      </dsp:txXfrm>
    </dsp:sp>
    <dsp:sp modelId="{76BD78FE-9092-4298-A780-843D22C343E4}">
      <dsp:nvSpPr>
        <dsp:cNvPr id="0" name=""/>
        <dsp:cNvSpPr/>
      </dsp:nvSpPr>
      <dsp:spPr>
        <a:xfrm>
          <a:off x="3683589" y="121090"/>
          <a:ext cx="1500318" cy="1500318"/>
        </a:xfrm>
        <a:prstGeom prst="ellipse">
          <a:avLst/>
        </a:prstGeom>
        <a:solidFill>
          <a:srgbClr val="0070C0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Genetic</a:t>
          </a:r>
          <a:r>
            <a:rPr lang="it-IT" sz="1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 </a:t>
          </a: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algorithm</a:t>
          </a:r>
          <a:endParaRPr lang="it-IT" sz="14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3903305" y="340806"/>
        <a:ext cx="1060886" cy="1060886"/>
      </dsp:txXfrm>
    </dsp:sp>
    <dsp:sp modelId="{2D89216D-D2A1-427E-B2E2-08406E4C500F}">
      <dsp:nvSpPr>
        <dsp:cNvPr id="0" name=""/>
        <dsp:cNvSpPr/>
      </dsp:nvSpPr>
      <dsp:spPr>
        <a:xfrm>
          <a:off x="3683589" y="2529535"/>
          <a:ext cx="1500318" cy="1500318"/>
        </a:xfrm>
        <a:prstGeom prst="ellipse">
          <a:avLst/>
        </a:prstGeom>
        <a:solidFill>
          <a:srgbClr val="0070C0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Min</a:t>
          </a:r>
          <a:r>
            <a:rPr lang="it-IT" sz="1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 ∆V with </a:t>
          </a: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constraints</a:t>
          </a:r>
          <a:endParaRPr lang="it-IT" sz="14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3903305" y="2749251"/>
        <a:ext cx="1060886" cy="1060886"/>
      </dsp:txXfrm>
    </dsp:sp>
    <dsp:sp modelId="{F10A993E-1892-48C7-93F2-96061555A831}">
      <dsp:nvSpPr>
        <dsp:cNvPr id="0" name=""/>
        <dsp:cNvSpPr/>
      </dsp:nvSpPr>
      <dsp:spPr>
        <a:xfrm>
          <a:off x="6746636" y="121090"/>
          <a:ext cx="1500318" cy="1500318"/>
        </a:xfrm>
        <a:prstGeom prst="ellipse">
          <a:avLst/>
        </a:prstGeom>
        <a:solidFill>
          <a:srgbClr val="0070C0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sym typeface="Questrial"/>
            </a:rPr>
            <a:t>Pareto front</a:t>
          </a:r>
          <a:endParaRPr lang="it-IT" sz="14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2" charset="0"/>
          </a:endParaRPr>
        </a:p>
      </dsp:txBody>
      <dsp:txXfrm>
        <a:off x="6966352" y="340806"/>
        <a:ext cx="1060886" cy="1060886"/>
      </dsp:txXfrm>
    </dsp:sp>
    <dsp:sp modelId="{2667D2EF-2293-41BF-89AE-9DC227B37BDC}">
      <dsp:nvSpPr>
        <dsp:cNvPr id="0" name=""/>
        <dsp:cNvSpPr/>
      </dsp:nvSpPr>
      <dsp:spPr>
        <a:xfrm>
          <a:off x="6746636" y="2531546"/>
          <a:ext cx="1500318" cy="1500318"/>
        </a:xfrm>
        <a:prstGeom prst="ellipse">
          <a:avLst/>
        </a:prstGeom>
        <a:solidFill>
          <a:srgbClr val="0070C0"/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Optimal</a:t>
          </a:r>
          <a:r>
            <a:rPr lang="it-IT" sz="1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 </a:t>
          </a:r>
          <a:r>
            <a:rPr lang="it-IT" sz="1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trade</a:t>
          </a:r>
          <a:r>
            <a:rPr lang="it-IT" sz="1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rPr>
            <a:t>-off ∆V and ∆T</a:t>
          </a:r>
        </a:p>
      </dsp:txBody>
      <dsp:txXfrm>
        <a:off x="6966352" y="2751262"/>
        <a:ext cx="1060886" cy="1060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625640" y="0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250953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>
                <a:latin typeface="Questrial Regular"/>
              </a:rPr>
              <a:t>1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1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it-IT"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56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f05b37226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f05b37226_1_113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700" cy="3909000"/>
          </a:xfrm>
          <a:prstGeom prst="rect">
            <a:avLst/>
          </a:prstGeom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4f05b37226_1_113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800" cy="434400"/>
          </a:xfrm>
          <a:prstGeom prst="rect">
            <a:avLst/>
          </a:prstGeom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>
                <a:latin typeface="Questrial Regular"/>
              </a:rPr>
              <a:t>30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05b37226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f05b37226_1_42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700" cy="3909000"/>
          </a:xfrm>
          <a:prstGeom prst="rect">
            <a:avLst/>
          </a:prstGeom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4f05b37226_1_42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800" cy="434400"/>
          </a:xfrm>
          <a:prstGeom prst="rect">
            <a:avLst/>
          </a:prstGeom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Questrial Regular"/>
              </a:rPr>
              <a:t>32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>
                <a:latin typeface="Questrial Regular"/>
              </a:rPr>
              <a:t>2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f05b3722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f05b37226_1_7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700" cy="3909000"/>
          </a:xfrm>
          <a:prstGeom prst="rect">
            <a:avLst/>
          </a:prstGeom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4f05b37226_1_7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800" cy="434400"/>
          </a:xfrm>
          <a:prstGeom prst="rect">
            <a:avLst/>
          </a:prstGeom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Questrial Regular"/>
              </a:rPr>
              <a:t>5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f05b3722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f05b37226_1_14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700" cy="3909000"/>
          </a:xfrm>
          <a:prstGeom prst="rect">
            <a:avLst/>
          </a:prstGeom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4f05b37226_1_14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800" cy="434400"/>
          </a:xfrm>
          <a:prstGeom prst="rect">
            <a:avLst/>
          </a:prstGeom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Questrial Regular"/>
              </a:rPr>
              <a:t>10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f05b37226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f05b37226_1_149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700" cy="3909000"/>
          </a:xfrm>
          <a:prstGeom prst="rect">
            <a:avLst/>
          </a:prstGeom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4f05b37226_1_149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800" cy="434400"/>
          </a:xfrm>
          <a:prstGeom prst="rect">
            <a:avLst/>
          </a:prstGeom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>
                <a:latin typeface="Questrial Regular"/>
              </a:rPr>
              <a:t>12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05b3722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f05b37226_3_0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700" cy="3909000"/>
          </a:xfrm>
          <a:prstGeom prst="rect">
            <a:avLst/>
          </a:prstGeom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g4f05b37226_3_0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800" cy="434400"/>
          </a:xfrm>
          <a:prstGeom prst="rect">
            <a:avLst/>
          </a:prstGeom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Questrial Regular"/>
              </a:rPr>
              <a:t>15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f05b3722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f05b37226_1_28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700" cy="3909000"/>
          </a:xfrm>
          <a:prstGeom prst="rect">
            <a:avLst/>
          </a:prstGeom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4f05b37226_1_28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800" cy="434400"/>
          </a:xfrm>
          <a:prstGeom prst="rect">
            <a:avLst/>
          </a:prstGeom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Questrial Regular"/>
              </a:rPr>
              <a:t>16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f05b3722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f05b37226_1_35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700" cy="3909000"/>
          </a:xfrm>
          <a:prstGeom prst="rect">
            <a:avLst/>
          </a:prstGeom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4f05b37226_1_35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800" cy="434400"/>
          </a:xfrm>
          <a:prstGeom prst="rect">
            <a:avLst/>
          </a:prstGeom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Questrial Regular"/>
              </a:rPr>
              <a:t>18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f05b37226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f05b37226_1_86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700" cy="3909000"/>
          </a:xfrm>
          <a:prstGeom prst="rect">
            <a:avLst/>
          </a:prstGeom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4f05b37226_1_86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800" cy="434400"/>
          </a:xfrm>
          <a:prstGeom prst="rect">
            <a:avLst/>
          </a:prstGeom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>
                <a:latin typeface="Questrial Regular"/>
              </a:rPr>
              <a:t>20</a:t>
            </a:fld>
            <a:endParaRPr dirty="0">
              <a:latin typeface="Questrial Regula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 descr="sfondo-ppt4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0403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500166" y="414338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estrial"/>
              <a:buNone/>
              <a:defRPr sz="36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700"/>
              </a:spcBef>
              <a:spcAft>
                <a:spcPts val="0"/>
              </a:spcAft>
              <a:buSzPts val="1440"/>
              <a:buNone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8001024" y="21429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pic>
        <p:nvPicPr>
          <p:cNvPr id="25" name="Google Shape;25;p2" descr="powerpoint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VERTICAL_TITLE_AND_VERTICAL_TEXT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 descr="up"/>
          <p:cNvPicPr preferRelativeResize="0"/>
          <p:nvPr/>
        </p:nvPicPr>
        <p:blipFill rotWithShape="1">
          <a:blip r:embed="rId2">
            <a:alphaModFix/>
          </a:blip>
          <a:srcRect r="25180"/>
          <a:stretch/>
        </p:blipFill>
        <p:spPr>
          <a:xfrm rot="5400000">
            <a:off x="3079268" y="2991347"/>
            <a:ext cx="6841533" cy="858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 rot="5400000">
            <a:off x="4671238" y="2153435"/>
            <a:ext cx="5516563" cy="242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6215074" y="6248402"/>
            <a:ext cx="24288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ft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 rot="5400000">
            <a:off x="-1618" y="635954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>
  <p:cSld name="Titolo e contenu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142844" y="928670"/>
            <a:ext cx="8858312" cy="55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None/>
              <a:defRPr sz="2800" baseline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Due contenuti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142844" y="928670"/>
            <a:ext cx="4352956" cy="55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2"/>
          </p:nvPr>
        </p:nvSpPr>
        <p:spPr>
          <a:xfrm>
            <a:off x="4714876" y="928670"/>
            <a:ext cx="4357717" cy="55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>
  <p:cSld name="Confront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142844" y="1614470"/>
            <a:ext cx="4357718" cy="481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2"/>
          </p:nvPr>
        </p:nvSpPr>
        <p:spPr>
          <a:xfrm>
            <a:off x="4714876" y="1614470"/>
            <a:ext cx="4286280" cy="481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142844" y="928670"/>
            <a:ext cx="4357718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Questrial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4"/>
          </p:nvPr>
        </p:nvSpPr>
        <p:spPr>
          <a:xfrm>
            <a:off x="4714876" y="928670"/>
            <a:ext cx="428628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Questrial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>
  <p:cSld name="Solo titol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43966" y="6572272"/>
            <a:ext cx="500034" cy="28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>
  <p:cSld name="Contenuto con didascalia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142844" y="1000108"/>
            <a:ext cx="1500198" cy="5429288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82875" rIns="137150" bIns="91425" anchor="t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2"/>
          </p:nvPr>
        </p:nvSpPr>
        <p:spPr>
          <a:xfrm>
            <a:off x="1785918" y="1000108"/>
            <a:ext cx="7215238" cy="542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magine con didascalia" type="picTx">
  <p:cSld name="PICTURE_WITH_CAPTION_TEX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 descr="up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72008"/>
            <a:ext cx="9144000" cy="85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 descr="powerpoint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586" y="4786322"/>
            <a:ext cx="1098550" cy="45878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642910" y="5500702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20"/>
              <a:buFont typeface="Questrial"/>
              <a:buNone/>
              <a:defRPr sz="1700"/>
            </a:lvl1pPr>
            <a:lvl2pPr marL="914400" lvl="1" indent="-228600" algn="l">
              <a:spcBef>
                <a:spcPts val="550"/>
              </a:spcBef>
              <a:spcAft>
                <a:spcPts val="0"/>
              </a:spcAft>
              <a:buSzPts val="840"/>
              <a:buFont typeface="Questrial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Font typeface="Questrial"/>
              <a:buNone/>
              <a:defRPr sz="10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Font typeface="Questrial"/>
              <a:buNone/>
              <a:defRPr sz="9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Font typeface="Questrial"/>
              <a:buNone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642910" y="4572008"/>
            <a:ext cx="7215238" cy="76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6248400" y="6492899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0" y="6500834"/>
            <a:ext cx="1071538" cy="35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1600200" y="649270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>
            <a:spLocks noGrp="1"/>
          </p:cNvSpPr>
          <p:nvPr>
            <p:ph type="pic" idx="2"/>
          </p:nvPr>
        </p:nvSpPr>
        <p:spPr>
          <a:xfrm>
            <a:off x="642910" y="0"/>
            <a:ext cx="8501090" cy="450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  <a:defRPr sz="2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>
  <p:cSld name="Titolo e testo vertica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 rot="5400000">
            <a:off x="1785918" y="-714404"/>
            <a:ext cx="5572164" cy="885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u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dow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42844" y="928670"/>
            <a:ext cx="8858312" cy="55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  <a:defRPr sz="2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pic>
        <p:nvPicPr>
          <p:cNvPr id="16" name="Google Shape;16;p1" descr="powerpoint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 descr="up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 descr="dow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42844" y="928670"/>
            <a:ext cx="8858312" cy="55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  <a:defRPr sz="2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pic>
        <p:nvPicPr>
          <p:cNvPr id="33" name="Google Shape;33;p3" descr="powerpoint0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 baseline="0">
          <a:solidFill>
            <a:srgbClr val="000000"/>
          </a:solidFill>
          <a:latin typeface="Helvetica" pitchFamily="2" charset="0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1500166" y="4143380"/>
            <a:ext cx="7536330" cy="101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it-IT" sz="2800" dirty="0" err="1">
                <a:solidFill>
                  <a:schemeClr val="dk1"/>
                </a:solidFill>
                <a:latin typeface="Helvetica" pitchFamily="2" charset="0"/>
              </a:rPr>
              <a:t>Interplanetary</a:t>
            </a:r>
            <a:r>
              <a:rPr lang="it-IT" sz="2800" dirty="0">
                <a:solidFill>
                  <a:schemeClr val="dk1"/>
                </a:solidFill>
                <a:latin typeface="Helvetica" pitchFamily="2" charset="0"/>
              </a:rPr>
              <a:t> and </a:t>
            </a:r>
            <a:r>
              <a:rPr lang="it-IT" sz="2800" dirty="0" err="1">
                <a:solidFill>
                  <a:schemeClr val="dk1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chemeClr val="dk1"/>
                </a:solidFill>
                <a:latin typeface="Helvetica" pitchFamily="2" charset="0"/>
              </a:rPr>
              <a:t> Explorer </a:t>
            </a:r>
            <a:r>
              <a:rPr lang="it-IT" sz="2800" dirty="0" err="1">
                <a:solidFill>
                  <a:schemeClr val="dk1"/>
                </a:solidFill>
                <a:latin typeface="Helvetica" pitchFamily="2" charset="0"/>
              </a:rPr>
              <a:t>Mission</a:t>
            </a:r>
            <a:br>
              <a:rPr lang="it-IT" dirty="0">
                <a:solidFill>
                  <a:schemeClr val="dk1"/>
                </a:solidFill>
                <a:latin typeface="Helvetica" pitchFamily="2" charset="0"/>
              </a:rPr>
            </a:br>
            <a:r>
              <a:rPr lang="it-IT" sz="2400" i="1" dirty="0">
                <a:solidFill>
                  <a:schemeClr val="dk1"/>
                </a:solidFill>
                <a:latin typeface="Helvetica" pitchFamily="2" charset="0"/>
              </a:rPr>
              <a:t>Group 2</a:t>
            </a:r>
            <a:endParaRPr dirty="0">
              <a:latin typeface="Helvetica" pitchFamily="2" charset="0"/>
            </a:endParaRPr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1"/>
          </p:nvPr>
        </p:nvSpPr>
        <p:spPr>
          <a:xfrm>
            <a:off x="1619675" y="5052625"/>
            <a:ext cx="67056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it-IT" sz="2000" dirty="0">
                <a:latin typeface="Helvetica" pitchFamily="2" charset="0"/>
              </a:rPr>
              <a:t>Forgione Vincenzo (828615)</a:t>
            </a:r>
            <a:endParaRPr sz="2000" dirty="0">
              <a:latin typeface="Helvetica" pitchFamily="2" charset="0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rPr lang="it-IT" sz="2000" dirty="0" err="1">
                <a:latin typeface="Helvetica" pitchFamily="2" charset="0"/>
              </a:rPr>
              <a:t>Laus</a:t>
            </a:r>
            <a:r>
              <a:rPr lang="it-IT" sz="2000" dirty="0">
                <a:latin typeface="Helvetica" pitchFamily="2" charset="0"/>
              </a:rPr>
              <a:t> Andrea (920660)</a:t>
            </a:r>
            <a:endParaRPr sz="2000" dirty="0">
              <a:latin typeface="Helvetica" pitchFamily="2" charset="0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rPr lang="it-IT" sz="2000" dirty="0">
                <a:latin typeface="Helvetica" pitchFamily="2" charset="0"/>
              </a:rPr>
              <a:t>Lazzoni Luca (917155)</a:t>
            </a:r>
            <a:endParaRPr sz="2000" dirty="0">
              <a:latin typeface="Helvetica" pitchFamily="2" charset="0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rPr lang="it-IT" sz="2000" dirty="0">
                <a:latin typeface="Helvetica" pitchFamily="2" charset="0"/>
              </a:rPr>
              <a:t>de Miguel Alejandro (918897)</a:t>
            </a:r>
            <a:endParaRPr sz="2000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10</a:t>
            </a:fld>
            <a:endParaRPr>
              <a:latin typeface="Helvetica" pitchFamily="2" charset="0"/>
            </a:endParaRPr>
          </a:p>
        </p:txBody>
      </p:sp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600" cy="71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sz="2800" dirty="0" err="1">
                <a:solidFill>
                  <a:srgbClr val="0064AC"/>
                </a:solidFill>
              </a:rPr>
              <a:t>Interplanetary</a:t>
            </a:r>
            <a:r>
              <a:rPr lang="it-IT" sz="2800" dirty="0">
                <a:solidFill>
                  <a:srgbClr val="0064AC"/>
                </a:solidFill>
              </a:rPr>
              <a:t> </a:t>
            </a:r>
            <a:r>
              <a:rPr lang="it-IT" sz="2800" dirty="0" err="1">
                <a:solidFill>
                  <a:srgbClr val="0064AC"/>
                </a:solidFill>
              </a:rPr>
              <a:t>mission</a:t>
            </a:r>
            <a:r>
              <a:rPr lang="it-IT" sz="2800" dirty="0">
                <a:solidFill>
                  <a:srgbClr val="0064AC"/>
                </a:solidFill>
              </a:rPr>
              <a:t>: </a:t>
            </a:r>
            <a:r>
              <a:rPr lang="it-IT" sz="2800" dirty="0" err="1">
                <a:solidFill>
                  <a:schemeClr val="tx1"/>
                </a:solidFill>
              </a:rPr>
              <a:t>Optimization</a:t>
            </a:r>
            <a:endParaRPr sz="2800" dirty="0"/>
          </a:p>
        </p:txBody>
      </p:sp>
      <p:sp>
        <p:nvSpPr>
          <p:cNvPr id="165" name="Google Shape;165;p20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66" name="Google Shape;166;p20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graphicFrame>
        <p:nvGraphicFramePr>
          <p:cNvPr id="167" name="Google Shape;167;p20"/>
          <p:cNvGraphicFramePr/>
          <p:nvPr>
            <p:extLst>
              <p:ext uri="{D42A27DB-BD31-4B8C-83A1-F6EECF244321}">
                <p14:modId xmlns:p14="http://schemas.microsoft.com/office/powerpoint/2010/main" val="1622966986"/>
              </p:ext>
            </p:extLst>
          </p:nvPr>
        </p:nvGraphicFramePr>
        <p:xfrm>
          <a:off x="5509746" y="1680030"/>
          <a:ext cx="3002000" cy="3705810"/>
        </p:xfrm>
        <a:graphic>
          <a:graphicData uri="http://schemas.openxmlformats.org/drawingml/2006/table">
            <a:tbl>
              <a:tblPr>
                <a:noFill/>
                <a:tableStyleId>{E3B965A8-6EFD-4CB4-8533-243CE494D4A2}</a:tableStyleId>
              </a:tblPr>
              <a:tblGrid>
                <a:gridCol w="15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Method</a:t>
                      </a:r>
                      <a:endParaRPr sz="18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 anchor="ctr">
                    <a:solidFill>
                      <a:srgbClr val="0064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Delta V </a:t>
                      </a:r>
                      <a:r>
                        <a:rPr lang="it-IT" sz="18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[km/</a:t>
                      </a:r>
                      <a:r>
                        <a:rPr lang="it-IT" sz="1800" dirty="0" err="1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s</a:t>
                      </a:r>
                      <a:r>
                        <a:rPr lang="it-IT" sz="18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]</a:t>
                      </a:r>
                      <a:endParaRPr sz="180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 anchor="ctr">
                    <a:solidFill>
                      <a:srgbClr val="006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dirty="0" err="1">
                          <a:latin typeface="Helvetica" pitchFamily="2" charset="0"/>
                        </a:rPr>
                        <a:t>Nested-loop</a:t>
                      </a:r>
                      <a:endParaRPr lang="it-IT" sz="1800" dirty="0">
                        <a:latin typeface="Helvetica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dirty="0">
                          <a:latin typeface="Helvetica" pitchFamily="2" charset="0"/>
                        </a:rPr>
                        <a:t>(no time </a:t>
                      </a:r>
                      <a:r>
                        <a:rPr lang="it-IT" sz="1800" dirty="0" err="1">
                          <a:latin typeface="Helvetica" pitchFamily="2" charset="0"/>
                        </a:rPr>
                        <a:t>constraints</a:t>
                      </a:r>
                      <a:r>
                        <a:rPr lang="it-IT" sz="1800" dirty="0">
                          <a:latin typeface="Helvetica" pitchFamily="2" charset="0"/>
                        </a:rPr>
                        <a:t>)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dirty="0">
                          <a:latin typeface="Helvetica" pitchFamily="2" charset="0"/>
                        </a:rPr>
                        <a:t>5.3652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dirty="0" err="1">
                          <a:latin typeface="Helvetica" pitchFamily="2" charset="0"/>
                        </a:rPr>
                        <a:t>Genetic</a:t>
                      </a:r>
                      <a:r>
                        <a:rPr lang="it-IT" sz="1800" dirty="0">
                          <a:latin typeface="Helvetica" pitchFamily="2" charset="0"/>
                        </a:rPr>
                        <a:t> </a:t>
                      </a:r>
                      <a:r>
                        <a:rPr lang="it-IT" sz="1800" dirty="0" err="1">
                          <a:latin typeface="Helvetica" pitchFamily="2" charset="0"/>
                        </a:rPr>
                        <a:t>algorithm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dirty="0">
                          <a:latin typeface="Helvetica" pitchFamily="2" charset="0"/>
                        </a:rPr>
                        <a:t>7.3324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dirty="0">
                          <a:latin typeface="Helvetica" pitchFamily="2" charset="0"/>
                        </a:rPr>
                        <a:t>Pareto front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dirty="0">
                          <a:latin typeface="Helvetica" pitchFamily="2" charset="0"/>
                        </a:rPr>
                        <a:t>7.2419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8" name="Google Shape;168;p20"/>
          <p:cNvPicPr preferRelativeResize="0">
            <a:picLocks noChangeAspect="1"/>
          </p:cNvPicPr>
          <p:nvPr/>
        </p:nvPicPr>
        <p:blipFill rotWithShape="1">
          <a:blip r:embed="rId3"/>
          <a:srcRect l="7613" t="3382" r="6233" b="5213"/>
          <a:stretch/>
        </p:blipFill>
        <p:spPr>
          <a:xfrm>
            <a:off x="0" y="990362"/>
            <a:ext cx="5408325" cy="487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1FC26F07-F15F-2345-A31D-343A6D377A1D}"/>
              </a:ext>
            </a:extLst>
          </p:cNvPr>
          <p:cNvCxnSpPr>
            <a:cxnSpLocks/>
          </p:cNvCxnSpPr>
          <p:nvPr/>
        </p:nvCxnSpPr>
        <p:spPr>
          <a:xfrm>
            <a:off x="1493965" y="923635"/>
            <a:ext cx="0" cy="5047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C560314-57B8-5045-BB1F-66467F33FB81}"/>
              </a:ext>
            </a:extLst>
          </p:cNvPr>
          <p:cNvCxnSpPr>
            <a:cxnSpLocks/>
          </p:cNvCxnSpPr>
          <p:nvPr/>
        </p:nvCxnSpPr>
        <p:spPr>
          <a:xfrm flipH="1" flipV="1">
            <a:off x="1606378" y="3336325"/>
            <a:ext cx="3801947" cy="70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FEDFB6A-55E8-D24B-8AD3-1A0EE015AD96}"/>
              </a:ext>
            </a:extLst>
          </p:cNvPr>
          <p:cNvCxnSpPr>
            <a:cxnSpLocks/>
          </p:cNvCxnSpPr>
          <p:nvPr/>
        </p:nvCxnSpPr>
        <p:spPr>
          <a:xfrm flipH="1" flipV="1">
            <a:off x="1606379" y="4816733"/>
            <a:ext cx="3801946" cy="86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2873D0-EFDE-C44E-8CFB-CD9D9EC2DD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11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C0CB572-4228-094D-9FC2-42856E0A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Interplanetary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Final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results</a:t>
            </a:r>
            <a:endParaRPr lang="it-IT" sz="2800" dirty="0">
              <a:latin typeface="Helvetica" pitchFamily="2" charset="0"/>
            </a:endParaRPr>
          </a:p>
        </p:txBody>
      </p:sp>
      <p:sp>
        <p:nvSpPr>
          <p:cNvPr id="6" name="Google Shape;123;p16">
            <a:extLst>
              <a:ext uri="{FF2B5EF4-FFF2-40B4-BE49-F238E27FC236}">
                <a16:creationId xmlns:a16="http://schemas.microsoft.com/office/drawing/2014/main" id="{8B2B5647-B589-A044-B954-F87B2CB77A1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7" name="Google Shape;124;p16">
            <a:extLst>
              <a:ext uri="{FF2B5EF4-FFF2-40B4-BE49-F238E27FC236}">
                <a16:creationId xmlns:a16="http://schemas.microsoft.com/office/drawing/2014/main" id="{EDEDC25B-E8F6-0A49-AC94-81C461AC442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pic>
        <p:nvPicPr>
          <p:cNvPr id="2" name="Final orbit">
            <a:hlinkClick r:id="" action="ppaction://media"/>
            <a:extLst>
              <a:ext uri="{FF2B5EF4-FFF2-40B4-BE49-F238E27FC236}">
                <a16:creationId xmlns:a16="http://schemas.microsoft.com/office/drawing/2014/main" id="{70C3F1E0-E0C4-D042-AC71-955D042EC9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883" y="914011"/>
            <a:ext cx="5602233" cy="55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12</a:t>
            </a:fld>
            <a:endParaRPr dirty="0">
              <a:latin typeface="Helvetica" pitchFamily="2" charset="0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600" cy="71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sz="2800" dirty="0" err="1">
                <a:solidFill>
                  <a:srgbClr val="0064AC"/>
                </a:solidFill>
              </a:rPr>
              <a:t>Interplanetary</a:t>
            </a:r>
            <a:r>
              <a:rPr lang="it-IT" sz="2800" dirty="0">
                <a:solidFill>
                  <a:srgbClr val="0064AC"/>
                </a:solidFill>
              </a:rPr>
              <a:t> </a:t>
            </a:r>
            <a:r>
              <a:rPr lang="it-IT" sz="2800" dirty="0" err="1">
                <a:solidFill>
                  <a:srgbClr val="0064AC"/>
                </a:solidFill>
              </a:rPr>
              <a:t>mission</a:t>
            </a:r>
            <a:r>
              <a:rPr lang="it-IT" sz="2800" dirty="0">
                <a:solidFill>
                  <a:srgbClr val="0064AC"/>
                </a:solidFill>
              </a:rPr>
              <a:t>: </a:t>
            </a:r>
            <a:r>
              <a:rPr lang="it-IT" sz="2800" dirty="0" err="1">
                <a:solidFill>
                  <a:schemeClr val="tx1"/>
                </a:solidFill>
              </a:rPr>
              <a:t>Final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results</a:t>
            </a:r>
            <a:endParaRPr sz="2800" dirty="0"/>
          </a:p>
        </p:txBody>
      </p:sp>
      <p:sp>
        <p:nvSpPr>
          <p:cNvPr id="195" name="Google Shape;195;p22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96" name="Google Shape;196;p22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/>
          <a:srcRect l="14856" t="2154" r="7050" b="5866"/>
          <a:stretch/>
        </p:blipFill>
        <p:spPr>
          <a:xfrm>
            <a:off x="324854" y="1958087"/>
            <a:ext cx="4247146" cy="39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324853" y="1048125"/>
            <a:ext cx="7656460" cy="5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>
                <a:latin typeface="Helvetica" pitchFamily="2" charset="0"/>
                <a:ea typeface="Questrial"/>
                <a:cs typeface="Questrial"/>
                <a:sym typeface="Questrial"/>
              </a:rPr>
              <a:t>Heliocentric</a:t>
            </a:r>
            <a:r>
              <a:rPr lang="it-IT" sz="2400" dirty="0">
                <a:latin typeface="Helvetica" pitchFamily="2" charset="0"/>
                <a:ea typeface="Questrial"/>
                <a:cs typeface="Questrial"/>
                <a:sym typeface="Questrial"/>
              </a:rPr>
              <a:t> transfer </a:t>
            </a:r>
            <a:r>
              <a:rPr lang="it-IT" sz="2400" dirty="0" err="1">
                <a:latin typeface="Helvetica" pitchFamily="2" charset="0"/>
                <a:ea typeface="Questrial"/>
                <a:cs typeface="Questrial"/>
                <a:sym typeface="Questrial"/>
              </a:rPr>
              <a:t>orbits</a:t>
            </a:r>
            <a:endParaRPr sz="2400" dirty="0">
              <a:latin typeface="Helvetica" pitchFamily="2" charset="0"/>
              <a:ea typeface="Questrial"/>
              <a:cs typeface="Questrial"/>
              <a:sym typeface="Questrial"/>
            </a:endParaRPr>
          </a:p>
        </p:txBody>
      </p:sp>
      <p:pic>
        <p:nvPicPr>
          <p:cNvPr id="11" name="Google Shape;197;p22">
            <a:extLst>
              <a:ext uri="{FF2B5EF4-FFF2-40B4-BE49-F238E27FC236}">
                <a16:creationId xmlns:a16="http://schemas.microsoft.com/office/drawing/2014/main" id="{FF7DBD03-A651-834A-887F-B0B74C0E40CE}"/>
              </a:ext>
            </a:extLst>
          </p:cNvPr>
          <p:cNvPicPr preferRelativeResize="0"/>
          <p:nvPr/>
        </p:nvPicPr>
        <p:blipFill rotWithShape="1">
          <a:blip r:embed="rId4"/>
          <a:srcRect l="6639" t="4722" r="6089" b="6267"/>
          <a:stretch/>
        </p:blipFill>
        <p:spPr>
          <a:xfrm>
            <a:off x="4572000" y="1792705"/>
            <a:ext cx="4381200" cy="42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95A23D-794E-634D-B75C-562B4402A5BA}"/>
              </a:ext>
            </a:extLst>
          </p:cNvPr>
          <p:cNvSpPr txBox="1"/>
          <p:nvPr/>
        </p:nvSpPr>
        <p:spPr>
          <a:xfrm>
            <a:off x="324853" y="6015505"/>
            <a:ext cx="390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Helvetica" pitchFamily="2" charset="0"/>
              </a:rPr>
              <a:t>h</a:t>
            </a:r>
            <a:r>
              <a:rPr lang="it-IT" baseline="-25000" dirty="0" err="1">
                <a:latin typeface="Helvetica" pitchFamily="2" charset="0"/>
              </a:rPr>
              <a:t>P</a:t>
            </a:r>
            <a:r>
              <a:rPr lang="it-IT" dirty="0">
                <a:latin typeface="Helvetica" pitchFamily="2" charset="0"/>
              </a:rPr>
              <a:t>=8044.4 km;    ∆T</a:t>
            </a:r>
            <a:r>
              <a:rPr lang="it-IT" baseline="-25000" dirty="0">
                <a:latin typeface="Helvetica" pitchFamily="2" charset="0"/>
              </a:rPr>
              <a:t>H</a:t>
            </a:r>
            <a:r>
              <a:rPr lang="it-IT" dirty="0">
                <a:latin typeface="Helvetica" pitchFamily="2" charset="0"/>
              </a:rPr>
              <a:t>=0.792 </a:t>
            </a:r>
            <a:r>
              <a:rPr lang="it-IT" dirty="0" err="1">
                <a:latin typeface="Helvetica" pitchFamily="2" charset="0"/>
              </a:rPr>
              <a:t>years</a:t>
            </a:r>
            <a:endParaRPr lang="it-IT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D2EA9FC-B867-4940-9F9F-FE5A3315A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0020" indent="0" algn="ctr">
              <a:buNone/>
            </a:pPr>
            <a:r>
              <a:rPr lang="it-IT" sz="2800" dirty="0" err="1">
                <a:latin typeface="Helvetica" pitchFamily="2" charset="0"/>
              </a:rPr>
              <a:t>Final</a:t>
            </a: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results</a:t>
            </a:r>
            <a:endParaRPr lang="it-IT" sz="2800" dirty="0">
              <a:latin typeface="Helvetica" pitchFamily="2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EDD7457-3FBE-7542-B616-3808EE68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</a:rPr>
              <a:t>Interplanetary</a:t>
            </a:r>
            <a:r>
              <a:rPr lang="it-IT" sz="2800" dirty="0">
                <a:solidFill>
                  <a:srgbClr val="0064AC"/>
                </a:solidFill>
              </a:rPr>
              <a:t> </a:t>
            </a:r>
            <a:r>
              <a:rPr lang="it-IT" sz="2800" dirty="0" err="1">
                <a:solidFill>
                  <a:srgbClr val="0064AC"/>
                </a:solidFill>
              </a:rPr>
              <a:t>mission</a:t>
            </a:r>
            <a:r>
              <a:rPr lang="it-IT" sz="2800" dirty="0">
                <a:solidFill>
                  <a:srgbClr val="0064AC"/>
                </a:solidFill>
              </a:rPr>
              <a:t>: </a:t>
            </a:r>
            <a:r>
              <a:rPr lang="it-IT" sz="2800" dirty="0" err="1">
                <a:solidFill>
                  <a:schemeClr val="tx1"/>
                </a:solidFill>
              </a:rPr>
              <a:t>Final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results</a:t>
            </a:r>
            <a:endParaRPr lang="it-IT" sz="2800" dirty="0"/>
          </a:p>
        </p:txBody>
      </p:sp>
      <p:graphicFrame>
        <p:nvGraphicFramePr>
          <p:cNvPr id="4" name="Google Shape;198;p22">
            <a:extLst>
              <a:ext uri="{FF2B5EF4-FFF2-40B4-BE49-F238E27FC236}">
                <a16:creationId xmlns:a16="http://schemas.microsoft.com/office/drawing/2014/main" id="{0E3CB635-9501-024B-AE71-793B6D6D6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516943"/>
              </p:ext>
            </p:extLst>
          </p:nvPr>
        </p:nvGraphicFramePr>
        <p:xfrm>
          <a:off x="327220" y="2009150"/>
          <a:ext cx="8489559" cy="3920180"/>
        </p:xfrm>
        <a:graphic>
          <a:graphicData uri="http://schemas.openxmlformats.org/drawingml/2006/table">
            <a:tbl>
              <a:tblPr>
                <a:noFill/>
                <a:tableStyleId>{E3B965A8-6EFD-4CB4-8533-243CE494D4A2}</a:tableStyleId>
              </a:tblPr>
              <a:tblGrid>
                <a:gridCol w="2829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9841">
                  <a:extLst>
                    <a:ext uri="{9D8B030D-6E8A-4147-A177-3AD203B41FA5}">
                      <a16:colId xmlns:a16="http://schemas.microsoft.com/office/drawing/2014/main" val="1785723778"/>
                    </a:ext>
                  </a:extLst>
                </a:gridCol>
              </a:tblGrid>
              <a:tr h="10401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Manoeuvre</a:t>
                      </a:r>
                      <a:endParaRPr sz="18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 anchor="ctr">
                    <a:solidFill>
                      <a:srgbClr val="0064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Date</a:t>
                      </a:r>
                      <a:endParaRPr sz="18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 anchor="ctr">
                    <a:solidFill>
                      <a:srgbClr val="0064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∆V [km/</a:t>
                      </a:r>
                      <a:r>
                        <a:rPr kumimoji="0" lang="it-IT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s</a:t>
                      </a: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]</a:t>
                      </a:r>
                      <a:endParaRPr sz="1800" b="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 anchor="ctr">
                    <a:solidFill>
                      <a:srgbClr val="006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Departure</a:t>
                      </a:r>
                      <a:endParaRPr sz="1800" b="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01/01/2032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3.555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7062764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Flyby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12/11/2067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dirty="0">
                          <a:latin typeface="Helvetica" pitchFamily="2" charset="0"/>
                        </a:rPr>
                        <a:t>-0.12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Arrival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01/06/2083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3.566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Total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51.4145 </a:t>
                      </a:r>
                      <a:r>
                        <a:rPr kumimoji="0" lang="it-IT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years</a:t>
                      </a:r>
                      <a:endParaRPr lang="it-IT"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 pitchFamily="2" charset="0"/>
                          <a:sym typeface="Questrial"/>
                        </a:rPr>
                        <a:t>7.2419</a:t>
                      </a:r>
                      <a:endParaRPr sz="18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211;p23">
            <a:extLst>
              <a:ext uri="{FF2B5EF4-FFF2-40B4-BE49-F238E27FC236}">
                <a16:creationId xmlns:a16="http://schemas.microsoft.com/office/drawing/2014/main" id="{7FB744DE-588C-3B42-B0BA-059DDC82CFE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8" name="Google Shape;212;p23">
            <a:extLst>
              <a:ext uri="{FF2B5EF4-FFF2-40B4-BE49-F238E27FC236}">
                <a16:creationId xmlns:a16="http://schemas.microsoft.com/office/drawing/2014/main" id="{E251F346-B3BA-1348-AB93-DA57376BF50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sp>
        <p:nvSpPr>
          <p:cNvPr id="9" name="Google Shape;192;p22">
            <a:extLst>
              <a:ext uri="{FF2B5EF4-FFF2-40B4-BE49-F238E27FC236}">
                <a16:creationId xmlns:a16="http://schemas.microsoft.com/office/drawing/2014/main" id="{35592D61-1552-2C4A-97D2-7E6E898893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13</a:t>
            </a:fld>
            <a:endParaRPr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44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679D20-4A39-BC4C-8BF8-61B6E1AC4C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14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11B0EC7-623F-F549-A73E-93B86815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err="1">
                <a:solidFill>
                  <a:srgbClr val="0064AC"/>
                </a:solidFill>
                <a:latin typeface="Helvetica" pitchFamily="2" charset="0"/>
              </a:rPr>
              <a:t>Interplanetary</a:t>
            </a:r>
            <a:r>
              <a:rPr lang="it-IT" sz="24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4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4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400" dirty="0" err="1">
                <a:solidFill>
                  <a:schemeClr val="tx1"/>
                </a:solidFill>
                <a:latin typeface="Helvetica" pitchFamily="2" charset="0"/>
              </a:rPr>
              <a:t>Conclusion</a:t>
            </a:r>
            <a:r>
              <a:rPr lang="it-IT" sz="2400" dirty="0">
                <a:solidFill>
                  <a:schemeClr val="tx1"/>
                </a:solidFill>
                <a:latin typeface="Helvetica" pitchFamily="2" charset="0"/>
              </a:rPr>
              <a:t> and </a:t>
            </a:r>
            <a:r>
              <a:rPr lang="it-IT" sz="2400" dirty="0" err="1">
                <a:solidFill>
                  <a:schemeClr val="tx1"/>
                </a:solidFill>
                <a:latin typeface="Helvetica" pitchFamily="2" charset="0"/>
              </a:rPr>
              <a:t>comments</a:t>
            </a:r>
            <a:endParaRPr lang="it-IT" sz="2400" dirty="0">
              <a:latin typeface="Helvetica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E673F21-C630-4E43-A2C4-6C40EFAF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9" t="3451" r="2520" b="2118"/>
          <a:stretch/>
        </p:blipFill>
        <p:spPr>
          <a:xfrm>
            <a:off x="1546568" y="929572"/>
            <a:ext cx="6050863" cy="5481987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2FEDF698-3A05-D943-9D75-18D2DF5BD11E}"/>
              </a:ext>
            </a:extLst>
          </p:cNvPr>
          <p:cNvSpPr/>
          <p:nvPr/>
        </p:nvSpPr>
        <p:spPr>
          <a:xfrm flipH="1">
            <a:off x="3018156" y="545465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9" name="Google Shape;136;p17">
            <a:extLst>
              <a:ext uri="{FF2B5EF4-FFF2-40B4-BE49-F238E27FC236}">
                <a16:creationId xmlns:a16="http://schemas.microsoft.com/office/drawing/2014/main" id="{E5A0FDFC-533A-0B47-AAD7-9801917764F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0" name="Google Shape;137;p17">
            <a:extLst>
              <a:ext uri="{FF2B5EF4-FFF2-40B4-BE49-F238E27FC236}">
                <a16:creationId xmlns:a16="http://schemas.microsoft.com/office/drawing/2014/main" id="{E452425D-2DFB-3745-9D64-F1234765F14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Helvetica" pitchFamily="2" charset="0"/>
              </a:rPr>
              <a:t>Orbital</a:t>
            </a:r>
            <a:r>
              <a:rPr lang="it-IT" dirty="0">
                <a:latin typeface="Helvetica" pitchFamily="2" charset="0"/>
              </a:rPr>
              <a:t> </a:t>
            </a:r>
            <a:r>
              <a:rPr lang="it-IT" dirty="0" err="1">
                <a:latin typeface="Helvetica" pitchFamily="2" charset="0"/>
              </a:rPr>
              <a:t>Mechanics</a:t>
            </a:r>
            <a:endParaRPr dirty="0">
              <a:latin typeface="Helvetica" pitchFamily="2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620D09A-E175-B14E-A4D4-E8A05BE455D3}"/>
              </a:ext>
            </a:extLst>
          </p:cNvPr>
          <p:cNvSpPr/>
          <p:nvPr/>
        </p:nvSpPr>
        <p:spPr>
          <a:xfrm flipH="1">
            <a:off x="2035051" y="238416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1B5296D-8669-9343-9666-4393B45A5EB8}"/>
              </a:ext>
            </a:extLst>
          </p:cNvPr>
          <p:cNvCxnSpPr>
            <a:cxnSpLocks/>
            <a:endCxn id="11" idx="6"/>
          </p:cNvCxnSpPr>
          <p:nvPr/>
        </p:nvCxnSpPr>
        <p:spPr>
          <a:xfrm flipV="1">
            <a:off x="1284051" y="2407025"/>
            <a:ext cx="751000" cy="219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84B99AC-A92F-614C-85D0-B48FDD8127CE}"/>
              </a:ext>
            </a:extLst>
          </p:cNvPr>
          <p:cNvCxnSpPr>
            <a:cxnSpLocks/>
            <a:endCxn id="8" idx="6"/>
          </p:cNvCxnSpPr>
          <p:nvPr/>
        </p:nvCxnSpPr>
        <p:spPr>
          <a:xfrm flipV="1">
            <a:off x="1381328" y="5477510"/>
            <a:ext cx="1636828" cy="290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A985EA3-50B8-6F47-ACDF-DCA5AF54E6C5}"/>
              </a:ext>
            </a:extLst>
          </p:cNvPr>
          <p:cNvSpPr txBox="1"/>
          <p:nvPr/>
        </p:nvSpPr>
        <p:spPr>
          <a:xfrm>
            <a:off x="233463" y="2472579"/>
            <a:ext cx="110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Helvetica" pitchFamily="2" charset="0"/>
              </a:rPr>
              <a:t>Triple-</a:t>
            </a:r>
            <a:r>
              <a:rPr lang="it-IT" dirty="0" err="1">
                <a:latin typeface="Helvetica" pitchFamily="2" charset="0"/>
              </a:rPr>
              <a:t>loop</a:t>
            </a:r>
            <a:endParaRPr lang="it-IT" dirty="0">
              <a:latin typeface="Helvetica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F62F1CC-6888-3D42-B7E1-A2FD9CA89296}"/>
              </a:ext>
            </a:extLst>
          </p:cNvPr>
          <p:cNvSpPr txBox="1"/>
          <p:nvPr/>
        </p:nvSpPr>
        <p:spPr>
          <a:xfrm>
            <a:off x="335539" y="5623006"/>
            <a:ext cx="110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Helvetica" pitchFamily="2" charset="0"/>
              </a:rPr>
              <a:t>Pareto front</a:t>
            </a:r>
          </a:p>
        </p:txBody>
      </p:sp>
    </p:spTree>
    <p:extLst>
      <p:ext uri="{BB962C8B-B14F-4D97-AF65-F5344CB8AC3E}">
        <p14:creationId xmlns:p14="http://schemas.microsoft.com/office/powerpoint/2010/main" val="176283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15</a:t>
            </a:fld>
            <a:endParaRPr dirty="0">
              <a:latin typeface="Helvetica" pitchFamily="2" charset="0"/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142844" y="928670"/>
            <a:ext cx="8858400" cy="557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lvl="0" indent="-457200" algn="l" rtl="0">
              <a:spcBef>
                <a:spcPts val="700"/>
              </a:spcBef>
              <a:spcAft>
                <a:spcPts val="0"/>
              </a:spcAft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sz="2800" dirty="0" err="1">
                <a:latin typeface="Helvetica" pitchFamily="2" charset="0"/>
              </a:rPr>
              <a:t>Assignment</a:t>
            </a:r>
            <a:r>
              <a:rPr lang="it-IT" sz="2800" dirty="0">
                <a:latin typeface="Helvetica" pitchFamily="2" charset="0"/>
              </a:rPr>
              <a:t> 2: </a:t>
            </a:r>
            <a:r>
              <a:rPr lang="it-IT" sz="2800" dirty="0" err="1">
                <a:latin typeface="Helvetica" pitchFamily="2" charset="0"/>
              </a:rPr>
              <a:t>Planetary</a:t>
            </a:r>
            <a:r>
              <a:rPr lang="it-IT" sz="2800" dirty="0">
                <a:latin typeface="Helvetica" pitchFamily="2" charset="0"/>
              </a:rPr>
              <a:t> Explorer </a:t>
            </a:r>
            <a:r>
              <a:rPr lang="it-IT" sz="2800" dirty="0" err="1">
                <a:latin typeface="Helvetica" pitchFamily="2" charset="0"/>
              </a:rPr>
              <a:t>Mission</a:t>
            </a:r>
            <a:r>
              <a:rPr lang="it-IT" sz="2800" dirty="0">
                <a:latin typeface="Helvetica" pitchFamily="2" charset="0"/>
              </a:rPr>
              <a:t> – Part 1</a:t>
            </a:r>
          </a:p>
          <a:p>
            <a:pPr marL="965200" lvl="1" indent="-457200">
              <a:spcBef>
                <a:spcPts val="700"/>
              </a:spcBef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sz="2300" dirty="0" err="1">
                <a:latin typeface="Helvetica" pitchFamily="2" charset="0"/>
              </a:rPr>
              <a:t>Introduction</a:t>
            </a:r>
            <a:endParaRPr lang="it-IT" sz="2300" dirty="0">
              <a:latin typeface="Helvetica" pitchFamily="2" charset="0"/>
            </a:endParaRPr>
          </a:p>
          <a:p>
            <a:pPr marL="965200" lvl="1" indent="-457200">
              <a:spcBef>
                <a:spcPts val="700"/>
              </a:spcBef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sz="2300" dirty="0">
                <a:latin typeface="Helvetica" pitchFamily="2" charset="0"/>
              </a:rPr>
              <a:t>Ground </a:t>
            </a:r>
            <a:r>
              <a:rPr lang="it-IT" sz="2300" dirty="0" err="1">
                <a:latin typeface="Helvetica" pitchFamily="2" charset="0"/>
              </a:rPr>
              <a:t>tracks</a:t>
            </a:r>
            <a:endParaRPr lang="it-IT" sz="2300" dirty="0">
              <a:latin typeface="Helvetica" pitchFamily="2" charset="0"/>
            </a:endParaRPr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600" cy="71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sz="2800" dirty="0" err="1">
                <a:solidFill>
                  <a:srgbClr val="0064AC"/>
                </a:solidFill>
              </a:rPr>
              <a:t>Assignment</a:t>
            </a:r>
            <a:r>
              <a:rPr lang="it-IT" sz="2800" dirty="0">
                <a:solidFill>
                  <a:srgbClr val="0064AC"/>
                </a:solidFill>
              </a:rPr>
              <a:t> 2: </a:t>
            </a:r>
            <a:r>
              <a:rPr lang="it-IT" sz="2800" dirty="0" err="1">
                <a:solidFill>
                  <a:schemeClr val="tx1"/>
                </a:solidFill>
              </a:rPr>
              <a:t>Introduction</a:t>
            </a:r>
            <a:endParaRPr sz="2800" dirty="0"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Helvetica" pitchFamily="2" charset="0"/>
              </a:rPr>
              <a:t>Orbital</a:t>
            </a:r>
            <a:r>
              <a:rPr lang="it-IT" dirty="0">
                <a:latin typeface="Helvetica" pitchFamily="2" charset="0"/>
              </a:rPr>
              <a:t> </a:t>
            </a:r>
            <a:r>
              <a:rPr lang="it-IT" dirty="0" err="1">
                <a:latin typeface="Helvetica" pitchFamily="2" charset="0"/>
              </a:rPr>
              <a:t>Mechanics</a:t>
            </a:r>
            <a:endParaRPr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16</a:t>
            </a:fld>
            <a:endParaRPr>
              <a:latin typeface="Helvetica" pitchFamily="2" charset="0"/>
            </a:endParaRPr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142844" y="928670"/>
            <a:ext cx="8858400" cy="557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it-IT" sz="2300" dirty="0" err="1">
                <a:latin typeface="Helvetica" pitchFamily="2" charset="0"/>
              </a:rPr>
              <a:t>Perturbations</a:t>
            </a:r>
            <a:r>
              <a:rPr lang="it-IT" sz="2300" dirty="0">
                <a:latin typeface="Helvetica" pitchFamily="2" charset="0"/>
              </a:rPr>
              <a:t> → J</a:t>
            </a:r>
            <a:r>
              <a:rPr lang="it-IT" sz="2300" baseline="-25000" dirty="0">
                <a:latin typeface="Helvetica" pitchFamily="2" charset="0"/>
              </a:rPr>
              <a:t>2</a:t>
            </a:r>
            <a:r>
              <a:rPr lang="it-IT" sz="2300" dirty="0">
                <a:latin typeface="Helvetica" pitchFamily="2" charset="0"/>
              </a:rPr>
              <a:t>  and SRP</a:t>
            </a:r>
            <a:endParaRPr sz="2300" dirty="0">
              <a:latin typeface="Helvetica" pitchFamily="2" charset="0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600" cy="71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sz="2800" dirty="0" err="1">
                <a:solidFill>
                  <a:srgbClr val="0064AC"/>
                </a:solidFill>
              </a:rPr>
              <a:t>Planetary</a:t>
            </a:r>
            <a:r>
              <a:rPr lang="it-IT" sz="2800" dirty="0">
                <a:solidFill>
                  <a:srgbClr val="0064AC"/>
                </a:solidFill>
              </a:rPr>
              <a:t> </a:t>
            </a:r>
            <a:r>
              <a:rPr lang="it-IT" sz="2800" dirty="0" err="1">
                <a:solidFill>
                  <a:srgbClr val="0064AC"/>
                </a:solidFill>
              </a:rPr>
              <a:t>mission</a:t>
            </a:r>
            <a:r>
              <a:rPr lang="it-IT" sz="2800" dirty="0">
                <a:solidFill>
                  <a:srgbClr val="0064AC"/>
                </a:solidFill>
              </a:rPr>
              <a:t>: </a:t>
            </a:r>
            <a:r>
              <a:rPr lang="it-IT" sz="2800" dirty="0" err="1">
                <a:solidFill>
                  <a:schemeClr val="tx1"/>
                </a:solidFill>
              </a:rPr>
              <a:t>Introduction</a:t>
            </a:r>
            <a:endParaRPr sz="2800" dirty="0"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0" y="2399450"/>
            <a:ext cx="4786300" cy="40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Helvetica" pitchFamily="2" charset="0"/>
              </a:rPr>
              <a:t>Group 2</a:t>
            </a:r>
            <a:endParaRPr dirty="0">
              <a:latin typeface="Helvetica" pitchFamily="2" charset="0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Helvetica" pitchFamily="2" charset="0"/>
              </a:rPr>
              <a:t>Orbital</a:t>
            </a:r>
            <a:r>
              <a:rPr lang="it-IT" dirty="0">
                <a:latin typeface="Helvetica" pitchFamily="2" charset="0"/>
              </a:rPr>
              <a:t> </a:t>
            </a:r>
            <a:r>
              <a:rPr lang="it-IT" dirty="0" err="1">
                <a:latin typeface="Helvetica" pitchFamily="2" charset="0"/>
              </a:rPr>
              <a:t>Mechanics</a:t>
            </a:r>
            <a:endParaRPr dirty="0">
              <a:latin typeface="Helvetica" pitchFamily="2" charset="0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3241950" y="1452630"/>
            <a:ext cx="2660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it-IT" sz="2300" dirty="0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Satellite </a:t>
            </a:r>
            <a:r>
              <a:rPr lang="it-IT" sz="2300" dirty="0" err="1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orbit</a:t>
            </a:r>
            <a:r>
              <a:rPr lang="it-IT" sz="2300" dirty="0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 </a:t>
            </a:r>
            <a:endParaRPr sz="2300" dirty="0">
              <a:latin typeface="Helvetica" pitchFamily="2" charset="0"/>
              <a:ea typeface="Questrial"/>
              <a:cs typeface="Questrial"/>
              <a:sym typeface="Quest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Google Shape;198;p22">
                <a:extLst>
                  <a:ext uri="{FF2B5EF4-FFF2-40B4-BE49-F238E27FC236}">
                    <a16:creationId xmlns:a16="http://schemas.microsoft.com/office/drawing/2014/main" id="{B0D66BCD-04A5-DE4F-9590-2EC0D261C2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7090974"/>
                  </p:ext>
                </p:extLst>
              </p:nvPr>
            </p:nvGraphicFramePr>
            <p:xfrm>
              <a:off x="5461686" y="2163650"/>
              <a:ext cx="2829858" cy="3902822"/>
            </p:xfrm>
            <a:graphic>
              <a:graphicData uri="http://schemas.openxmlformats.org/drawingml/2006/table">
                <a:tbl>
                  <a:tblPr>
                    <a:noFill/>
                    <a:tableStyleId>{E3B965A8-6EFD-4CB4-8533-243CE494D4A2}</a:tableStyleId>
                  </a:tblPr>
                  <a:tblGrid>
                    <a:gridCol w="14149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14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03557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a [km]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0000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39062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e [-]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0.3537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3706276438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i [</a:t>
                          </a: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deg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26.3617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Ω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 [</a:t>
                          </a: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deg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270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b="0" i="0" baseline="0" dirty="0">
                              <a:latin typeface="Helvetica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b="0" i="1" baseline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it-IT" sz="1800" dirty="0">
                              <a:latin typeface="Helvetica" pitchFamily="2" charset="0"/>
                            </a:rPr>
                            <a:t> [</a:t>
                          </a:r>
                          <a:r>
                            <a:rPr lang="it-IT" sz="1800" dirty="0" err="1">
                              <a:latin typeface="Helvetica" pitchFamily="2" charset="0"/>
                            </a:rPr>
                            <a:t>deg</a:t>
                          </a:r>
                          <a:r>
                            <a:rPr lang="it-IT" sz="1800" dirty="0">
                              <a:latin typeface="Helvetica" pitchFamily="2" charset="0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45</a:t>
                          </a:r>
                          <a:endParaRPr lang="it-IT"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Google Shape;198;p22">
                <a:extLst>
                  <a:ext uri="{FF2B5EF4-FFF2-40B4-BE49-F238E27FC236}">
                    <a16:creationId xmlns:a16="http://schemas.microsoft.com/office/drawing/2014/main" id="{B0D66BCD-04A5-DE4F-9590-2EC0D261C2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7090974"/>
                  </p:ext>
                </p:extLst>
              </p:nvPr>
            </p:nvGraphicFramePr>
            <p:xfrm>
              <a:off x="5461686" y="2163650"/>
              <a:ext cx="2829858" cy="3902822"/>
            </p:xfrm>
            <a:graphic>
              <a:graphicData uri="http://schemas.openxmlformats.org/drawingml/2006/table">
                <a:tbl>
                  <a:tblPr>
                    <a:noFill/>
                    <a:tableStyleId>{E3B965A8-6EFD-4CB4-8533-243CE494D4A2}</a:tableStyleId>
                  </a:tblPr>
                  <a:tblGrid>
                    <a:gridCol w="14149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14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03557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a [km]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0000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39062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e [-]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0.3537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3706276438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i [</a:t>
                          </a: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deg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26.3617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Ω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 [</a:t>
                          </a: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deg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270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91425" marB="91425" anchor="ctr">
                        <a:blipFill>
                          <a:blip r:embed="rId4"/>
                          <a:stretch>
                            <a:fillRect l="-893" t="-442105" r="-99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45</a:t>
                          </a:r>
                          <a:endParaRPr lang="it-IT"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D187AC-EC1C-A94C-8DCD-C36CB45AFC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2"/>
                </a:solidFill>
                <a:latin typeface="Helvetica" pitchFamily="2" charset="0"/>
              </a:rPr>
              <a:t>17</a:t>
            </a:fld>
            <a:endParaRPr lang="it-IT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4EA8F46-FCE3-7A46-82C4-1E1B5D5B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Ground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tracks</a:t>
            </a:r>
            <a:endParaRPr lang="it-IT" sz="2800" dirty="0">
              <a:latin typeface="Helvetica" pitchFamily="2" charset="0"/>
            </a:endParaRPr>
          </a:p>
        </p:txBody>
      </p:sp>
      <p:sp>
        <p:nvSpPr>
          <p:cNvPr id="6" name="Google Shape;211;p23">
            <a:extLst>
              <a:ext uri="{FF2B5EF4-FFF2-40B4-BE49-F238E27FC236}">
                <a16:creationId xmlns:a16="http://schemas.microsoft.com/office/drawing/2014/main" id="{69D83B7B-A80F-4B45-99D0-8F02D7A12B2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 dirty="0">
              <a:latin typeface="Helvetica" pitchFamily="2" charset="0"/>
            </a:endParaRPr>
          </a:p>
        </p:txBody>
      </p:sp>
      <p:sp>
        <p:nvSpPr>
          <p:cNvPr id="7" name="Google Shape;212;p23">
            <a:extLst>
              <a:ext uri="{FF2B5EF4-FFF2-40B4-BE49-F238E27FC236}">
                <a16:creationId xmlns:a16="http://schemas.microsoft.com/office/drawing/2014/main" id="{4559E0CD-B4C3-BC41-8C8C-603355584F4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Helvetica" pitchFamily="2" charset="0"/>
              </a:rPr>
              <a:t>Orbital</a:t>
            </a:r>
            <a:r>
              <a:rPr lang="it-IT" dirty="0">
                <a:latin typeface="Helvetica" pitchFamily="2" charset="0"/>
              </a:rPr>
              <a:t> </a:t>
            </a:r>
            <a:r>
              <a:rPr lang="it-IT" dirty="0" err="1">
                <a:latin typeface="Helvetica" pitchFamily="2" charset="0"/>
              </a:rPr>
              <a:t>Mechanics</a:t>
            </a:r>
            <a:endParaRPr dirty="0">
              <a:latin typeface="Helvetica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46F46E-BF10-CA4F-97CA-A58C16972045}"/>
              </a:ext>
            </a:extLst>
          </p:cNvPr>
          <p:cNvSpPr txBox="1"/>
          <p:nvPr/>
        </p:nvSpPr>
        <p:spPr>
          <a:xfrm>
            <a:off x="358346" y="963826"/>
            <a:ext cx="84273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Ground </a:t>
            </a:r>
            <a:r>
              <a:rPr lang="it-IT" sz="23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track</a:t>
            </a:r>
            <a:r>
              <a:rPr lang="it-IT" sz="23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over </a:t>
            </a:r>
            <a:r>
              <a:rPr lang="it-IT" sz="23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one</a:t>
            </a:r>
            <a:r>
              <a:rPr lang="it-IT" sz="23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</a:t>
            </a:r>
            <a:r>
              <a:rPr lang="it-IT" sz="23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orbit</a:t>
            </a:r>
            <a:r>
              <a:rPr lang="it-IT" sz="23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</a:t>
            </a:r>
            <a:r>
              <a:rPr lang="it-IT" sz="23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period</a:t>
            </a:r>
            <a:endParaRPr lang="it-IT" sz="23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4" name="Immagine 1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A2EC5457-5C8C-BA4E-A827-CE196C3F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7" t="1939" r="7611" b="1668"/>
          <a:stretch/>
        </p:blipFill>
        <p:spPr>
          <a:xfrm>
            <a:off x="87762" y="1983943"/>
            <a:ext cx="6392123" cy="3910231"/>
          </a:xfrm>
          <a:prstGeom prst="rect">
            <a:avLst/>
          </a:prstGeom>
        </p:spPr>
      </p:pic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F5A53D8-3525-044F-8B6A-36BF6A3AB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6" t="48752" r="46228" b="17119"/>
          <a:stretch/>
        </p:blipFill>
        <p:spPr>
          <a:xfrm>
            <a:off x="6636305" y="2098073"/>
            <a:ext cx="2240995" cy="2145555"/>
          </a:xfrm>
          <a:prstGeom prst="ellipse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53A61EF5-69B5-624E-8FDD-E6FEA8A99530}"/>
              </a:ext>
            </a:extLst>
          </p:cNvPr>
          <p:cNvSpPr/>
          <p:nvPr/>
        </p:nvSpPr>
        <p:spPr>
          <a:xfrm>
            <a:off x="5419921" y="4272204"/>
            <a:ext cx="129473" cy="13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cxnSp>
        <p:nvCxnSpPr>
          <p:cNvPr id="28" name="Connettore 7 27">
            <a:extLst>
              <a:ext uri="{FF2B5EF4-FFF2-40B4-BE49-F238E27FC236}">
                <a16:creationId xmlns:a16="http://schemas.microsoft.com/office/drawing/2014/main" id="{F1835E28-281F-714F-833F-2B7BD98F511C}"/>
              </a:ext>
            </a:extLst>
          </p:cNvPr>
          <p:cNvCxnSpPr>
            <a:cxnSpLocks/>
            <a:stCxn id="18" idx="5"/>
            <a:endCxn id="16" idx="4"/>
          </p:cNvCxnSpPr>
          <p:nvPr/>
        </p:nvCxnSpPr>
        <p:spPr>
          <a:xfrm rot="5400000" flipH="1" flipV="1">
            <a:off x="6570621" y="3203440"/>
            <a:ext cx="145994" cy="2226370"/>
          </a:xfrm>
          <a:prstGeom prst="curvedConnector3">
            <a:avLst>
              <a:gd name="adj1" fmla="val -17038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0BC5CCC-A051-7F49-B2AE-A3F2D378AE89}"/>
              </a:ext>
            </a:extLst>
          </p:cNvPr>
          <p:cNvSpPr txBox="1"/>
          <p:nvPr/>
        </p:nvSpPr>
        <p:spPr>
          <a:xfrm>
            <a:off x="7056255" y="1676166"/>
            <a:ext cx="1367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Close-up</a:t>
            </a:r>
            <a:endParaRPr lang="it-IT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3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18</a:t>
            </a:fld>
            <a:endParaRPr>
              <a:latin typeface="Helvetica" pitchFamily="2" charset="0"/>
            </a:endParaRPr>
          </a:p>
        </p:txBody>
      </p:sp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142844" y="928670"/>
            <a:ext cx="8858400" cy="557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>
              <a:latin typeface="Helvetica" pitchFamily="2" charset="0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600" cy="71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sz="2800" dirty="0" err="1">
                <a:solidFill>
                  <a:srgbClr val="0064AC"/>
                </a:solidFill>
              </a:rPr>
              <a:t>Planetary</a:t>
            </a:r>
            <a:r>
              <a:rPr lang="it-IT" sz="2800" dirty="0">
                <a:solidFill>
                  <a:srgbClr val="0064AC"/>
                </a:solidFill>
              </a:rPr>
              <a:t> </a:t>
            </a:r>
            <a:r>
              <a:rPr lang="it-IT" sz="2800" dirty="0" err="1">
                <a:solidFill>
                  <a:srgbClr val="0064AC"/>
                </a:solidFill>
              </a:rPr>
              <a:t>mission</a:t>
            </a:r>
            <a:r>
              <a:rPr lang="it-IT" sz="2800" dirty="0">
                <a:solidFill>
                  <a:srgbClr val="0064AC"/>
                </a:solidFill>
              </a:rPr>
              <a:t>: </a:t>
            </a:r>
            <a:r>
              <a:rPr lang="it-IT" sz="2800" dirty="0">
                <a:solidFill>
                  <a:schemeClr val="tx1"/>
                </a:solidFill>
              </a:rPr>
              <a:t>Ground </a:t>
            </a:r>
            <a:r>
              <a:rPr lang="it-IT" sz="2800" dirty="0" err="1">
                <a:solidFill>
                  <a:schemeClr val="tx1"/>
                </a:solidFill>
              </a:rPr>
              <a:t>tracks</a:t>
            </a:r>
            <a:endParaRPr sz="2800"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224" name="Google Shape;224;p24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847650" y="928670"/>
            <a:ext cx="7448700" cy="59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latin typeface="Helvetica" pitchFamily="2" charset="0"/>
                <a:ea typeface="Questrial"/>
                <a:cs typeface="Questrial"/>
                <a:sym typeface="Questrial"/>
              </a:rPr>
              <a:t> Ground </a:t>
            </a:r>
            <a:r>
              <a:rPr lang="it-IT" sz="2300" dirty="0" err="1">
                <a:latin typeface="Helvetica" pitchFamily="2" charset="0"/>
                <a:ea typeface="Questrial"/>
                <a:cs typeface="Questrial"/>
                <a:sym typeface="Questrial"/>
              </a:rPr>
              <a:t>tracks</a:t>
            </a:r>
            <a:r>
              <a:rPr lang="it-IT" sz="2300" dirty="0">
                <a:latin typeface="Helvetica" pitchFamily="2" charset="0"/>
                <a:ea typeface="Questrial"/>
                <a:cs typeface="Questrial"/>
                <a:sym typeface="Questrial"/>
              </a:rPr>
              <a:t> over </a:t>
            </a:r>
            <a:r>
              <a:rPr lang="it-IT" sz="2300" dirty="0" err="1">
                <a:latin typeface="Helvetica" pitchFamily="2" charset="0"/>
                <a:ea typeface="Questrial"/>
                <a:cs typeface="Questrial"/>
                <a:sym typeface="Questrial"/>
              </a:rPr>
              <a:t>one</a:t>
            </a:r>
            <a:r>
              <a:rPr lang="it-IT" sz="2300" dirty="0">
                <a:latin typeface="Helvetica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it-IT" sz="2300" dirty="0" err="1">
                <a:latin typeface="Helvetica" pitchFamily="2" charset="0"/>
                <a:ea typeface="Questrial"/>
                <a:cs typeface="Questrial"/>
                <a:sym typeface="Questrial"/>
              </a:rPr>
              <a:t>day</a:t>
            </a:r>
            <a:endParaRPr sz="2300" dirty="0">
              <a:latin typeface="Helvetica" pitchFamily="2" charset="0"/>
              <a:ea typeface="Questrial"/>
              <a:cs typeface="Questrial"/>
              <a:sym typeface="Questrial"/>
            </a:endParaRPr>
          </a:p>
        </p:txBody>
      </p:sp>
      <p:pic>
        <p:nvPicPr>
          <p:cNvPr id="3" name="Immagine 2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EBFD9BB3-43F5-B844-9C3D-BAB69753B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4" t="3756" r="7965" b="2212"/>
          <a:stretch/>
        </p:blipFill>
        <p:spPr>
          <a:xfrm>
            <a:off x="142756" y="2060028"/>
            <a:ext cx="6321600" cy="3833701"/>
          </a:xfrm>
          <a:prstGeom prst="rect">
            <a:avLst/>
          </a:prstGeom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39639FE-E238-8742-BCF5-E3A92AA0F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12" t="21927" r="46104" b="46750"/>
          <a:stretch/>
        </p:blipFill>
        <p:spPr>
          <a:xfrm>
            <a:off x="6651653" y="2138785"/>
            <a:ext cx="2209561" cy="2099195"/>
          </a:xfrm>
          <a:prstGeom prst="ellipse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81CEFBC5-B0A7-4842-887A-3B8AF01F7043}"/>
              </a:ext>
            </a:extLst>
          </p:cNvPr>
          <p:cNvSpPr/>
          <p:nvPr/>
        </p:nvSpPr>
        <p:spPr>
          <a:xfrm>
            <a:off x="696377" y="3337936"/>
            <a:ext cx="115320" cy="113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noFill/>
              <a:latin typeface="Helvetica" pitchFamily="2" charset="0"/>
            </a:endParaRPr>
          </a:p>
        </p:txBody>
      </p:sp>
      <p:cxnSp>
        <p:nvCxnSpPr>
          <p:cNvPr id="8" name="Connettore 7 7">
            <a:extLst>
              <a:ext uri="{FF2B5EF4-FFF2-40B4-BE49-F238E27FC236}">
                <a16:creationId xmlns:a16="http://schemas.microsoft.com/office/drawing/2014/main" id="{7C363B24-5278-584A-8B78-000C345C6A40}"/>
              </a:ext>
            </a:extLst>
          </p:cNvPr>
          <p:cNvCxnSpPr>
            <a:cxnSpLocks/>
            <a:stCxn id="6" idx="3"/>
            <a:endCxn id="5" idx="4"/>
          </p:cNvCxnSpPr>
          <p:nvPr/>
        </p:nvCxnSpPr>
        <p:spPr>
          <a:xfrm rot="16200000" flipH="1">
            <a:off x="3833176" y="314722"/>
            <a:ext cx="803346" cy="7043169"/>
          </a:xfrm>
          <a:prstGeom prst="curvedConnector3">
            <a:avLst>
              <a:gd name="adj1" fmla="val 1284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10E9533-74EA-7942-85AC-FF18D055E437}"/>
              </a:ext>
            </a:extLst>
          </p:cNvPr>
          <p:cNvSpPr txBox="1"/>
          <p:nvPr/>
        </p:nvSpPr>
        <p:spPr>
          <a:xfrm>
            <a:off x="7056255" y="1676166"/>
            <a:ext cx="1367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Close-up</a:t>
            </a:r>
            <a:endParaRPr lang="it-IT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799593B-C5B6-8B4D-94FF-387C51D3222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1382" y="928670"/>
            <a:ext cx="8951212" cy="5500726"/>
          </a:xfrm>
        </p:spPr>
        <p:txBody>
          <a:bodyPr/>
          <a:lstStyle/>
          <a:p>
            <a:pPr marL="160020" indent="0" algn="ctr">
              <a:buNone/>
            </a:pPr>
            <a:r>
              <a:rPr lang="it-IT" sz="2300" dirty="0">
                <a:latin typeface="Helvetica" pitchFamily="2" charset="0"/>
              </a:rPr>
              <a:t>Ground </a:t>
            </a:r>
            <a:r>
              <a:rPr lang="it-IT" sz="2300" dirty="0" err="1">
                <a:latin typeface="Helvetica" pitchFamily="2" charset="0"/>
              </a:rPr>
              <a:t>tracks</a:t>
            </a:r>
            <a:r>
              <a:rPr lang="it-IT" sz="2300" dirty="0">
                <a:latin typeface="Helvetica" pitchFamily="2" charset="0"/>
              </a:rPr>
              <a:t> over </a:t>
            </a:r>
            <a:r>
              <a:rPr lang="it-IT" sz="2300" dirty="0" err="1">
                <a:latin typeface="Helvetica" pitchFamily="2" charset="0"/>
              </a:rPr>
              <a:t>ten</a:t>
            </a:r>
            <a:r>
              <a:rPr lang="it-IT" sz="2300" dirty="0">
                <a:latin typeface="Helvetica" pitchFamily="2" charset="0"/>
              </a:rPr>
              <a:t> </a:t>
            </a:r>
            <a:r>
              <a:rPr lang="it-IT" sz="2300" dirty="0" err="1">
                <a:latin typeface="Helvetica" pitchFamily="2" charset="0"/>
              </a:rPr>
              <a:t>days</a:t>
            </a:r>
            <a:endParaRPr lang="it-IT" sz="2300" dirty="0">
              <a:latin typeface="Helvetica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01417D-2849-8C4C-A6FC-E61478DDF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19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8C00D58-C092-FD40-A066-286F32A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Ground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tracks</a:t>
            </a:r>
            <a:endParaRPr lang="it-IT" dirty="0">
              <a:latin typeface="Helvetica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7ADAFD7-D207-4940-BA62-3A312EEDDF8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660" t="3373" r="8049" b="5098"/>
          <a:stretch/>
        </p:blipFill>
        <p:spPr>
          <a:xfrm>
            <a:off x="121382" y="2127159"/>
            <a:ext cx="6286087" cy="365683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780D331-2669-9146-9BF7-9B79387567F8}"/>
              </a:ext>
            </a:extLst>
          </p:cNvPr>
          <p:cNvSpPr txBox="1"/>
          <p:nvPr/>
        </p:nvSpPr>
        <p:spPr>
          <a:xfrm>
            <a:off x="7056255" y="1676166"/>
            <a:ext cx="1367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Close-up</a:t>
            </a:r>
            <a:endParaRPr lang="it-IT" dirty="0">
              <a:latin typeface="Helvetica" pitchFamily="2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B96D351-7890-B345-8C36-6215BFD8A124}"/>
              </a:ext>
            </a:extLst>
          </p:cNvPr>
          <p:cNvSpPr/>
          <p:nvPr/>
        </p:nvSpPr>
        <p:spPr>
          <a:xfrm>
            <a:off x="3374378" y="4328315"/>
            <a:ext cx="129473" cy="138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cxnSp>
        <p:nvCxnSpPr>
          <p:cNvPr id="13" name="Connettore 7 12">
            <a:extLst>
              <a:ext uri="{FF2B5EF4-FFF2-40B4-BE49-F238E27FC236}">
                <a16:creationId xmlns:a16="http://schemas.microsoft.com/office/drawing/2014/main" id="{D8244D87-FD0B-8D4C-A320-27FAA5DDDD0B}"/>
              </a:ext>
            </a:extLst>
          </p:cNvPr>
          <p:cNvCxnSpPr>
            <a:cxnSpLocks/>
            <a:stCxn id="11" idx="4"/>
            <a:endCxn id="6" idx="4"/>
          </p:cNvCxnSpPr>
          <p:nvPr/>
        </p:nvCxnSpPr>
        <p:spPr>
          <a:xfrm rot="5400000" flipH="1" flipV="1">
            <a:off x="5586489" y="2214636"/>
            <a:ext cx="104794" cy="4399542"/>
          </a:xfrm>
          <a:prstGeom prst="curvedConnector3">
            <a:avLst>
              <a:gd name="adj1" fmla="val -2181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36;p25">
            <a:extLst>
              <a:ext uri="{FF2B5EF4-FFF2-40B4-BE49-F238E27FC236}">
                <a16:creationId xmlns:a16="http://schemas.microsoft.com/office/drawing/2014/main" id="{B8CCE3F7-5585-1B42-AE45-E87DF7DF8CD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6" name="Google Shape;237;p25">
            <a:extLst>
              <a:ext uri="{FF2B5EF4-FFF2-40B4-BE49-F238E27FC236}">
                <a16:creationId xmlns:a16="http://schemas.microsoft.com/office/drawing/2014/main" id="{36E668B6-E168-5944-9A23-EA283E832AA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pic>
        <p:nvPicPr>
          <p:cNvPr id="6" name="Immagine 5" descr="Immagine che contiene cielo&#10;&#10;Descrizione generata automaticamente">
            <a:extLst>
              <a:ext uri="{FF2B5EF4-FFF2-40B4-BE49-F238E27FC236}">
                <a16:creationId xmlns:a16="http://schemas.microsoft.com/office/drawing/2014/main" id="{A7FF6CDE-81FD-BC4A-AA09-E1A5777D094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7328" t="34923" r="43632" b="29242"/>
          <a:stretch/>
        </p:blipFill>
        <p:spPr>
          <a:xfrm>
            <a:off x="6756847" y="2198257"/>
            <a:ext cx="2163620" cy="216375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931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Helvetica" pitchFamily="2" charset="0"/>
              </a:rPr>
              <a:t>2</a:t>
            </a:r>
            <a:endParaRPr dirty="0">
              <a:latin typeface="Helvetica" pitchFamily="2" charset="0"/>
            </a:endParaRPr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142844" y="928670"/>
            <a:ext cx="8858312" cy="55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it-IT" sz="2800" dirty="0">
                <a:latin typeface="Helvetica" pitchFamily="2" charset="0"/>
              </a:rPr>
              <a:t>Content:</a:t>
            </a:r>
          </a:p>
          <a:p>
            <a:pPr indent="-457200">
              <a:buSzPct val="120000"/>
              <a:buFont typeface="Wingdings" pitchFamily="2" charset="2"/>
              <a:buChar char="§"/>
            </a:pPr>
            <a:r>
              <a:rPr lang="en-GB" sz="2800" dirty="0">
                <a:latin typeface="Helvetica" pitchFamily="2" charset="0"/>
              </a:rPr>
              <a:t>Assignment 1: Interplanetary Explorer Mission</a:t>
            </a:r>
          </a:p>
          <a:p>
            <a:pPr marL="1028700" lvl="2" indent="-342900" algn="l" rtl="0">
              <a:spcBef>
                <a:spcPts val="700"/>
              </a:spcBef>
              <a:spcAft>
                <a:spcPts val="0"/>
              </a:spcAft>
              <a:buSzPct val="120000"/>
              <a:buFont typeface="Wingdings" pitchFamily="2" charset="2"/>
              <a:buChar char="§"/>
            </a:pPr>
            <a:r>
              <a:rPr lang="en-GB" dirty="0">
                <a:latin typeface="Helvetica" pitchFamily="2" charset="0"/>
              </a:rPr>
              <a:t>Introduction</a:t>
            </a:r>
          </a:p>
          <a:p>
            <a:pPr marL="1028700" lvl="2" indent="-342900" algn="l" rtl="0">
              <a:spcBef>
                <a:spcPts val="700"/>
              </a:spcBef>
              <a:spcAft>
                <a:spcPts val="0"/>
              </a:spcAft>
              <a:buSzPct val="120000"/>
              <a:buFont typeface="Wingdings" pitchFamily="2" charset="2"/>
              <a:buChar char="§"/>
            </a:pPr>
            <a:r>
              <a:rPr lang="en-GB" dirty="0">
                <a:latin typeface="Helvetica" pitchFamily="2" charset="0"/>
              </a:rPr>
              <a:t>Design process</a:t>
            </a:r>
          </a:p>
          <a:p>
            <a:pPr marL="1028700" lvl="2" indent="-342900" algn="l" rtl="0">
              <a:spcBef>
                <a:spcPts val="700"/>
              </a:spcBef>
              <a:spcAft>
                <a:spcPts val="0"/>
              </a:spcAft>
              <a:buSzPct val="120000"/>
              <a:buFont typeface="Wingdings" pitchFamily="2" charset="2"/>
              <a:buChar char="§"/>
            </a:pPr>
            <a:r>
              <a:rPr lang="en-GB" dirty="0">
                <a:latin typeface="Helvetica" pitchFamily="2" charset="0"/>
              </a:rPr>
              <a:t>Preliminary analysis</a:t>
            </a:r>
          </a:p>
          <a:p>
            <a:pPr marL="1028700" lvl="2" indent="-342900" algn="l" rtl="0">
              <a:spcBef>
                <a:spcPts val="700"/>
              </a:spcBef>
              <a:spcAft>
                <a:spcPts val="0"/>
              </a:spcAft>
              <a:buSzPct val="120000"/>
              <a:buFont typeface="Wingdings" pitchFamily="2" charset="2"/>
              <a:buChar char="§"/>
            </a:pPr>
            <a:r>
              <a:rPr lang="en-GB" dirty="0">
                <a:latin typeface="Helvetica" pitchFamily="2" charset="0"/>
              </a:rPr>
              <a:t>Optimization process</a:t>
            </a:r>
          </a:p>
          <a:p>
            <a:pPr marL="1028700" lvl="2" indent="-342900" algn="l" rtl="0">
              <a:spcBef>
                <a:spcPts val="700"/>
              </a:spcBef>
              <a:spcAft>
                <a:spcPts val="0"/>
              </a:spcAft>
              <a:buSzPct val="120000"/>
              <a:buFont typeface="Wingdings" pitchFamily="2" charset="2"/>
              <a:buChar char="§"/>
            </a:pPr>
            <a:r>
              <a:rPr lang="en-GB" dirty="0">
                <a:latin typeface="Helvetica" pitchFamily="2" charset="0"/>
              </a:rPr>
              <a:t>Final results</a:t>
            </a:r>
          </a:p>
          <a:p>
            <a:pPr marL="1028700" lvl="2" indent="-342900" algn="l" rtl="0">
              <a:spcBef>
                <a:spcPts val="700"/>
              </a:spcBef>
              <a:spcAft>
                <a:spcPts val="0"/>
              </a:spcAft>
              <a:buSzPct val="120000"/>
              <a:buFont typeface="Wingdings" pitchFamily="2" charset="2"/>
              <a:buChar char="§"/>
            </a:pPr>
            <a:r>
              <a:rPr lang="en-GB" dirty="0">
                <a:latin typeface="Helvetica" pitchFamily="2" charset="0"/>
              </a:rPr>
              <a:t>Conclusion and comments</a:t>
            </a:r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None/>
            </a:pPr>
            <a:r>
              <a:rPr lang="it-IT" sz="2800" dirty="0" err="1">
                <a:solidFill>
                  <a:schemeClr val="tx1"/>
                </a:solidFill>
              </a:rPr>
              <a:t>Introduction</a:t>
            </a:r>
            <a:endParaRPr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20</a:t>
            </a:fld>
            <a:endParaRPr dirty="0">
              <a:latin typeface="Helvetica" pitchFamily="2" charset="0"/>
            </a:endParaRPr>
          </a:p>
        </p:txBody>
      </p:sp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600" cy="71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sz="2800" dirty="0" err="1">
                <a:solidFill>
                  <a:srgbClr val="0064AC"/>
                </a:solidFill>
              </a:rPr>
              <a:t>Planetary</a:t>
            </a:r>
            <a:r>
              <a:rPr lang="it-IT" sz="2800" dirty="0">
                <a:solidFill>
                  <a:srgbClr val="0064AC"/>
                </a:solidFill>
              </a:rPr>
              <a:t> </a:t>
            </a:r>
            <a:r>
              <a:rPr lang="it-IT" sz="2800" dirty="0" err="1">
                <a:solidFill>
                  <a:srgbClr val="0064AC"/>
                </a:solidFill>
              </a:rPr>
              <a:t>mission</a:t>
            </a:r>
            <a:r>
              <a:rPr lang="it-IT" sz="2800" dirty="0">
                <a:solidFill>
                  <a:srgbClr val="0064AC"/>
                </a:solidFill>
              </a:rPr>
              <a:t>: </a:t>
            </a:r>
            <a:r>
              <a:rPr lang="it-IT" sz="2800" dirty="0">
                <a:solidFill>
                  <a:schemeClr val="tx1"/>
                </a:solidFill>
              </a:rPr>
              <a:t>Ground </a:t>
            </a:r>
            <a:r>
              <a:rPr lang="it-IT" sz="2800" dirty="0" err="1">
                <a:solidFill>
                  <a:schemeClr val="tx1"/>
                </a:solidFill>
              </a:rPr>
              <a:t>tracks</a:t>
            </a:r>
            <a:endParaRPr sz="2800" dirty="0"/>
          </a:p>
        </p:txBody>
      </p:sp>
      <p:sp>
        <p:nvSpPr>
          <p:cNvPr id="236" name="Google Shape;236;p25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799830" y="821724"/>
            <a:ext cx="7544340" cy="7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 err="1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Repeated</a:t>
            </a:r>
            <a:r>
              <a:rPr lang="it-IT" sz="2300" dirty="0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ground</a:t>
            </a:r>
            <a:r>
              <a:rPr lang="it-IT" sz="2300" dirty="0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tracks</a:t>
            </a:r>
            <a:r>
              <a:rPr lang="it-IT" sz="2300" dirty="0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 over </a:t>
            </a:r>
            <a:r>
              <a:rPr lang="it-IT" sz="2300" dirty="0" err="1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ten</a:t>
            </a:r>
            <a:r>
              <a:rPr lang="it-IT" sz="2300" dirty="0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Helvetica" pitchFamily="2" charset="0"/>
                <a:ea typeface="Questrial"/>
                <a:cs typeface="Questrial"/>
                <a:sym typeface="Questrial"/>
              </a:rPr>
              <a:t>days</a:t>
            </a:r>
            <a:endParaRPr sz="2300" dirty="0">
              <a:solidFill>
                <a:schemeClr val="dk1"/>
              </a:solidFill>
              <a:latin typeface="Helvetica" pitchFamily="2" charset="0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" pitchFamily="2" charset="0"/>
              <a:ea typeface="Questrial"/>
              <a:cs typeface="Questrial"/>
              <a:sym typeface="Questrial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C5443A4-B0BC-B448-ABB0-755C03C9E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99" t="33709" r="33217" b="21201"/>
          <a:stretch/>
        </p:blipFill>
        <p:spPr>
          <a:xfrm>
            <a:off x="6620887" y="2178345"/>
            <a:ext cx="2256413" cy="2086933"/>
          </a:xfrm>
          <a:prstGeom prst="ellipse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7F56EF-7D13-D44E-8207-2D6FFBA4A6E2}"/>
              </a:ext>
            </a:extLst>
          </p:cNvPr>
          <p:cNvSpPr txBox="1"/>
          <p:nvPr/>
        </p:nvSpPr>
        <p:spPr>
          <a:xfrm>
            <a:off x="7056255" y="1676166"/>
            <a:ext cx="1367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Close-up</a:t>
            </a:r>
            <a:endParaRPr lang="it-IT" dirty="0">
              <a:latin typeface="Helvetica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B9C2692-66A6-7042-9493-299E9D0AF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7" t="5226" r="7876" b="5542"/>
          <a:stretch/>
        </p:blipFill>
        <p:spPr>
          <a:xfrm>
            <a:off x="266699" y="2102070"/>
            <a:ext cx="6117917" cy="3654966"/>
          </a:xfrm>
          <a:prstGeom prst="rect">
            <a:avLst/>
          </a:prstGeom>
        </p:spPr>
      </p:pic>
      <p:cxnSp>
        <p:nvCxnSpPr>
          <p:cNvPr id="8" name="Connettore 7 7">
            <a:extLst>
              <a:ext uri="{FF2B5EF4-FFF2-40B4-BE49-F238E27FC236}">
                <a16:creationId xmlns:a16="http://schemas.microsoft.com/office/drawing/2014/main" id="{E90AF930-500E-F44A-9565-0E26DF3629D3}"/>
              </a:ext>
            </a:extLst>
          </p:cNvPr>
          <p:cNvCxnSpPr>
            <a:cxnSpLocks/>
            <a:stCxn id="6" idx="4"/>
            <a:endCxn id="5" idx="4"/>
          </p:cNvCxnSpPr>
          <p:nvPr/>
        </p:nvCxnSpPr>
        <p:spPr>
          <a:xfrm rot="5400000" flipH="1" flipV="1">
            <a:off x="6272262" y="2922160"/>
            <a:ext cx="133713" cy="2819950"/>
          </a:xfrm>
          <a:prstGeom prst="curvedConnector3">
            <a:avLst>
              <a:gd name="adj1" fmla="val -5098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4B35B662-B2B5-B24A-A0E5-5350D1BC1CA5}"/>
              </a:ext>
            </a:extLst>
          </p:cNvPr>
          <p:cNvSpPr/>
          <p:nvPr/>
        </p:nvSpPr>
        <p:spPr>
          <a:xfrm>
            <a:off x="4856315" y="4247182"/>
            <a:ext cx="145657" cy="151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886C4F7-174C-C241-A5AB-1964D73A1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44" y="928670"/>
            <a:ext cx="8869420" cy="5500726"/>
          </a:xfrm>
        </p:spPr>
        <p:txBody>
          <a:bodyPr/>
          <a:lstStyle/>
          <a:p>
            <a:pPr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Assignment</a:t>
            </a:r>
            <a:r>
              <a:rPr lang="it-IT" sz="2800" dirty="0">
                <a:latin typeface="Helvetica" pitchFamily="2" charset="0"/>
              </a:rPr>
              <a:t> 2: </a:t>
            </a:r>
            <a:r>
              <a:rPr lang="it-IT" sz="2800" dirty="0" err="1">
                <a:latin typeface="Helvetica" pitchFamily="2" charset="0"/>
              </a:rPr>
              <a:t>planetary</a:t>
            </a: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explorer</a:t>
            </a: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mission</a:t>
            </a:r>
            <a:r>
              <a:rPr lang="it-IT" sz="2800" dirty="0">
                <a:latin typeface="Helvetica" pitchFamily="2" charset="0"/>
              </a:rPr>
              <a:t> – Part 2</a:t>
            </a:r>
          </a:p>
          <a:p>
            <a:pPr marL="965200" lvl="1" indent="-457200">
              <a:spcBef>
                <a:spcPts val="700"/>
              </a:spcBef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sz="2300" dirty="0" err="1">
                <a:solidFill>
                  <a:srgbClr val="000000"/>
                </a:solidFill>
                <a:latin typeface="Helvetica" pitchFamily="2" charset="0"/>
              </a:rPr>
              <a:t>Earth’s</a:t>
            </a:r>
            <a:r>
              <a:rPr lang="it-IT" sz="23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Helvetica" pitchFamily="2" charset="0"/>
              </a:rPr>
              <a:t>shadow</a:t>
            </a:r>
            <a:endParaRPr lang="it-IT" sz="2500" dirty="0">
              <a:latin typeface="Helvetica" pitchFamily="2" charset="0"/>
            </a:endParaRPr>
          </a:p>
          <a:p>
            <a:pPr marL="965200" lvl="1" indent="-457200">
              <a:spcBef>
                <a:spcPts val="700"/>
              </a:spcBef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sz="2300" dirty="0" err="1">
                <a:latin typeface="Helvetica" pitchFamily="2" charset="0"/>
              </a:rPr>
              <a:t>Perturbations</a:t>
            </a:r>
            <a:r>
              <a:rPr lang="it-IT" sz="2300" dirty="0">
                <a:latin typeface="Helvetica" pitchFamily="2" charset="0"/>
              </a:rPr>
              <a:t>: J</a:t>
            </a:r>
            <a:r>
              <a:rPr lang="it-IT" sz="2300" baseline="-25000" dirty="0">
                <a:latin typeface="Helvetica" pitchFamily="2" charset="0"/>
              </a:rPr>
              <a:t>2</a:t>
            </a:r>
            <a:r>
              <a:rPr lang="it-IT" sz="2300" dirty="0">
                <a:latin typeface="Helvetica" pitchFamily="2" charset="0"/>
              </a:rPr>
              <a:t> and SRP</a:t>
            </a:r>
          </a:p>
          <a:p>
            <a:pPr marL="965200" lvl="1" indent="-457200">
              <a:spcBef>
                <a:spcPts val="700"/>
              </a:spcBef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sz="2300" dirty="0">
                <a:latin typeface="Helvetica" pitchFamily="2" charset="0"/>
              </a:rPr>
              <a:t>GOES-6 </a:t>
            </a:r>
            <a:r>
              <a:rPr lang="it-IT" sz="2300" dirty="0" err="1">
                <a:latin typeface="Helvetica" pitchFamily="2" charset="0"/>
              </a:rPr>
              <a:t>real</a:t>
            </a:r>
            <a:r>
              <a:rPr lang="it-IT" sz="2300" dirty="0">
                <a:latin typeface="Helvetica" pitchFamily="2" charset="0"/>
              </a:rPr>
              <a:t> data </a:t>
            </a:r>
            <a:r>
              <a:rPr lang="it-IT" sz="2300" dirty="0" err="1">
                <a:latin typeface="Helvetica" pitchFamily="2" charset="0"/>
              </a:rPr>
              <a:t>comparison</a:t>
            </a:r>
            <a:endParaRPr lang="it-IT" sz="2300" dirty="0">
              <a:latin typeface="Helvetica" pitchFamily="2" charset="0"/>
            </a:endParaRPr>
          </a:p>
          <a:p>
            <a:endParaRPr lang="it-IT" sz="2800" dirty="0">
              <a:latin typeface="Helvetica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8169FE-11F7-0245-BEF0-2F61119216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21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7C28665-EB7E-7944-9A6D-DACF5739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Assignment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2: </a:t>
            </a:r>
            <a:r>
              <a:rPr lang="it-IT" sz="2800" dirty="0" err="1">
                <a:solidFill>
                  <a:srgbClr val="000000"/>
                </a:solidFill>
                <a:latin typeface="Helvetica" pitchFamily="2" charset="0"/>
              </a:rPr>
              <a:t>Introduction</a:t>
            </a:r>
            <a:endParaRPr lang="it-IT" dirty="0"/>
          </a:p>
        </p:txBody>
      </p:sp>
      <p:sp>
        <p:nvSpPr>
          <p:cNvPr id="6" name="Google Shape;236;p25">
            <a:extLst>
              <a:ext uri="{FF2B5EF4-FFF2-40B4-BE49-F238E27FC236}">
                <a16:creationId xmlns:a16="http://schemas.microsoft.com/office/drawing/2014/main" id="{25EA4C17-1B9C-DB48-92C5-23A44D388BA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7" name="Google Shape;237;p25">
            <a:extLst>
              <a:ext uri="{FF2B5EF4-FFF2-40B4-BE49-F238E27FC236}">
                <a16:creationId xmlns:a16="http://schemas.microsoft.com/office/drawing/2014/main" id="{26DB89F7-1DB2-5841-91F6-E60CF8BC9FF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59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52A01F-6C03-AE49-9329-E0E378B2CA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22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BD9F6A58-792C-5443-B1AF-A85464DF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Assignment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2: </a:t>
            </a:r>
            <a:r>
              <a:rPr lang="it-IT" sz="2800" dirty="0" err="1">
                <a:solidFill>
                  <a:srgbClr val="000000"/>
                </a:solidFill>
                <a:latin typeface="Helvetica" pitchFamily="2" charset="0"/>
              </a:rPr>
              <a:t>Earth’s</a:t>
            </a:r>
            <a:r>
              <a:rPr lang="it-IT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Helvetica" pitchFamily="2" charset="0"/>
              </a:rPr>
              <a:t>shadow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C1D2CB-E198-1F41-A980-B1C36742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473"/>
            <a:ext cx="5622419" cy="4530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D632153-3A5F-774A-977B-D938BDAB5789}"/>
                  </a:ext>
                </a:extLst>
              </p:cNvPr>
              <p:cNvSpPr txBox="1"/>
              <p:nvPr/>
            </p:nvSpPr>
            <p:spPr>
              <a:xfrm>
                <a:off x="5355719" y="1524000"/>
                <a:ext cx="3521581" cy="595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sz="16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D632153-3A5F-774A-977B-D938BDAB5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19" y="1524000"/>
                <a:ext cx="3521581" cy="595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6D6FCED-EF4C-0B47-84AE-49AB20EDC64F}"/>
                  </a:ext>
                </a:extLst>
              </p:cNvPr>
              <p:cNvSpPr txBox="1"/>
              <p:nvPr/>
            </p:nvSpPr>
            <p:spPr>
              <a:xfrm>
                <a:off x="3536372" y="2627857"/>
                <a:ext cx="56076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1600" dirty="0">
                    <a:latin typeface="Helvetica" pitchFamily="2" charset="0"/>
                  </a:rPr>
                  <a:t>  	Satellite in </a:t>
                </a:r>
                <a:r>
                  <a:rPr lang="it-IT" sz="1600" dirty="0" err="1">
                    <a:latin typeface="Helvetica" pitchFamily="2" charset="0"/>
                  </a:rPr>
                  <a:t>shadow</a:t>
                </a:r>
                <a:r>
                  <a:rPr lang="it-IT" sz="1600" dirty="0">
                    <a:latin typeface="Helvetica" pitchFamily="2" charset="0"/>
                  </a:rPr>
                  <a:t>: no </a:t>
                </a:r>
                <a:r>
                  <a:rPr lang="it-IT" sz="1600" dirty="0" err="1">
                    <a:latin typeface="Helvetica" pitchFamily="2" charset="0"/>
                  </a:rPr>
                  <a:t>effect</a:t>
                </a:r>
                <a:endParaRPr lang="it-IT" sz="1600" dirty="0">
                  <a:latin typeface="Helvetica" pitchFamily="2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6D6FCED-EF4C-0B47-84AE-49AB20EDC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372" y="2627857"/>
                <a:ext cx="5607628" cy="553998"/>
              </a:xfrm>
              <a:prstGeom prst="rect">
                <a:avLst/>
              </a:prstGeom>
              <a:blipFill>
                <a:blip r:embed="rId4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DEF5F16-CC17-D744-BC41-4873DCF5F430}"/>
                  </a:ext>
                </a:extLst>
              </p:cNvPr>
              <p:cNvSpPr txBox="1"/>
              <p:nvPr/>
            </p:nvSpPr>
            <p:spPr>
              <a:xfrm>
                <a:off x="3536372" y="4984752"/>
                <a:ext cx="5545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sz="1600" dirty="0">
                    <a:latin typeface="Helvetica" pitchFamily="2" charset="0"/>
                  </a:rPr>
                  <a:t> 	Satellite in light: SRP </a:t>
                </a:r>
                <a:r>
                  <a:rPr lang="it-IT" sz="1600" dirty="0" err="1">
                    <a:latin typeface="Helvetica" pitchFamily="2" charset="0"/>
                  </a:rPr>
                  <a:t>effect</a:t>
                </a:r>
                <a:endParaRPr lang="it-IT" sz="1600" dirty="0">
                  <a:latin typeface="Helvetica" pitchFamily="2" charset="0"/>
                </a:endParaRPr>
              </a:p>
              <a:p>
                <a:endParaRPr lang="it-IT" sz="16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DEF5F16-CC17-D744-BC41-4873DCF5F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372" y="4984752"/>
                <a:ext cx="5545283" cy="584775"/>
              </a:xfrm>
              <a:prstGeom prst="rect">
                <a:avLst/>
              </a:prstGeom>
              <a:blipFill>
                <a:blip r:embed="rId5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7B7CCB3-D159-984B-BAFE-78D50E61BC82}"/>
              </a:ext>
            </a:extLst>
          </p:cNvPr>
          <p:cNvSpPr txBox="1"/>
          <p:nvPr/>
        </p:nvSpPr>
        <p:spPr>
          <a:xfrm>
            <a:off x="249382" y="6220691"/>
            <a:ext cx="883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Helvetica" pitchFamily="2" charset="0"/>
              </a:rPr>
              <a:t>Curtis H. – </a:t>
            </a:r>
            <a:r>
              <a:rPr lang="it-IT" i="1" dirty="0" err="1">
                <a:latin typeface="Helvetica" pitchFamily="2" charset="0"/>
              </a:rPr>
              <a:t>Orbital</a:t>
            </a:r>
            <a:r>
              <a:rPr lang="it-IT" i="1" dirty="0">
                <a:latin typeface="Helvetica" pitchFamily="2" charset="0"/>
              </a:rPr>
              <a:t> </a:t>
            </a:r>
            <a:r>
              <a:rPr lang="it-IT" i="1" dirty="0" err="1">
                <a:latin typeface="Helvetica" pitchFamily="2" charset="0"/>
              </a:rPr>
              <a:t>Mechanics</a:t>
            </a:r>
            <a:r>
              <a:rPr lang="it-IT" i="1" dirty="0">
                <a:latin typeface="Helvetica" pitchFamily="2" charset="0"/>
              </a:rPr>
              <a:t> For </a:t>
            </a:r>
            <a:r>
              <a:rPr lang="it-IT" i="1" dirty="0" err="1">
                <a:latin typeface="Helvetica" pitchFamily="2" charset="0"/>
              </a:rPr>
              <a:t>Engineering</a:t>
            </a:r>
            <a:r>
              <a:rPr lang="it-IT" i="1" dirty="0">
                <a:latin typeface="Helvetica" pitchFamily="2" charset="0"/>
              </a:rPr>
              <a:t> Students. Figure 12.15, pag.702</a:t>
            </a:r>
          </a:p>
        </p:txBody>
      </p:sp>
      <p:sp>
        <p:nvSpPr>
          <p:cNvPr id="12" name="Google Shape;236;p25">
            <a:extLst>
              <a:ext uri="{FF2B5EF4-FFF2-40B4-BE49-F238E27FC236}">
                <a16:creationId xmlns:a16="http://schemas.microsoft.com/office/drawing/2014/main" id="{836DE1F2-2513-774A-B094-07D87126476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3" name="Google Shape;237;p25">
            <a:extLst>
              <a:ext uri="{FF2B5EF4-FFF2-40B4-BE49-F238E27FC236}">
                <a16:creationId xmlns:a16="http://schemas.microsoft.com/office/drawing/2014/main" id="{487D313D-54C5-7444-B569-3B308D1D521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19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23C5BE-14A2-4244-8023-2E39F573E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23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6A9F7C1-DFC3-C940-84E2-155134B3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Orbit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perturbations</a:t>
            </a:r>
            <a:endParaRPr lang="it-IT" dirty="0">
              <a:latin typeface="Helvetica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E1E8006-F4C1-9643-8794-684269B669BC}"/>
              </a:ext>
            </a:extLst>
          </p:cNvPr>
          <p:cNvGrpSpPr/>
          <p:nvPr/>
        </p:nvGrpSpPr>
        <p:grpSpPr>
          <a:xfrm>
            <a:off x="71170" y="1496078"/>
            <a:ext cx="9072830" cy="4857539"/>
            <a:chOff x="299770" y="2155007"/>
            <a:chExt cx="8678416" cy="3776951"/>
          </a:xfrm>
        </p:grpSpPr>
        <p:pic>
          <p:nvPicPr>
            <p:cNvPr id="9" name="Immagine 8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4C32C21E-0145-1946-897F-65EA0D8D0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14" t="4603" r="6824" b="36243"/>
            <a:stretch/>
          </p:blipFill>
          <p:spPr>
            <a:xfrm>
              <a:off x="299770" y="2204415"/>
              <a:ext cx="5672574" cy="3724915"/>
            </a:xfrm>
            <a:prstGeom prst="rect">
              <a:avLst/>
            </a:prstGeom>
          </p:spPr>
        </p:pic>
        <p:pic>
          <p:nvPicPr>
            <p:cNvPr id="10" name="Immagine 9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8723031E-2D42-D54F-903C-89CBBBC8A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559" t="65979" r="6824" b="6249"/>
            <a:stretch/>
          </p:blipFill>
          <p:spPr>
            <a:xfrm>
              <a:off x="6116286" y="4183173"/>
              <a:ext cx="2795084" cy="1748785"/>
            </a:xfrm>
            <a:prstGeom prst="rect">
              <a:avLst/>
            </a:prstGeom>
          </p:spPr>
        </p:pic>
        <p:pic>
          <p:nvPicPr>
            <p:cNvPr id="11" name="Immagine 10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78F70CF5-45AA-C246-A154-AB729E056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14" t="63757" r="49668" b="6249"/>
            <a:stretch/>
          </p:blipFill>
          <p:spPr>
            <a:xfrm>
              <a:off x="6183102" y="2155007"/>
              <a:ext cx="2795084" cy="1888716"/>
            </a:xfrm>
            <a:prstGeom prst="rect">
              <a:avLst/>
            </a:prstGeom>
          </p:spPr>
        </p:pic>
      </p:grpSp>
      <p:sp>
        <p:nvSpPr>
          <p:cNvPr id="15" name="Google Shape;236;p25">
            <a:extLst>
              <a:ext uri="{FF2B5EF4-FFF2-40B4-BE49-F238E27FC236}">
                <a16:creationId xmlns:a16="http://schemas.microsoft.com/office/drawing/2014/main" id="{D5E7CC29-B662-7644-B2CB-037A466E260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6" name="Google Shape;237;p25">
            <a:extLst>
              <a:ext uri="{FF2B5EF4-FFF2-40B4-BE49-F238E27FC236}">
                <a16:creationId xmlns:a16="http://schemas.microsoft.com/office/drawing/2014/main" id="{CD187A8C-AA34-F949-9E43-AEED3FD6EF7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77ADA0C-CF29-B54A-A9CE-D3893E1B9C9D}"/>
              </a:ext>
            </a:extLst>
          </p:cNvPr>
          <p:cNvSpPr txBox="1"/>
          <p:nvPr/>
        </p:nvSpPr>
        <p:spPr>
          <a:xfrm>
            <a:off x="1247686" y="1007829"/>
            <a:ext cx="664862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dirty="0" err="1">
                <a:latin typeface="Helvetica" pitchFamily="2" charset="0"/>
                <a:cs typeface="Baghdad" pitchFamily="2" charset="-78"/>
              </a:rPr>
              <a:t>Orbital</a:t>
            </a:r>
            <a:r>
              <a:rPr lang="it-IT" sz="2300" dirty="0">
                <a:latin typeface="Helvetica" pitchFamily="2" charset="0"/>
                <a:cs typeface="Baghdad" pitchFamily="2" charset="-78"/>
              </a:rPr>
              <a:t> </a:t>
            </a:r>
            <a:r>
              <a:rPr lang="it-IT" sz="2300" dirty="0" err="1">
                <a:latin typeface="Helvetica" pitchFamily="2" charset="0"/>
                <a:cs typeface="Baghdad" pitchFamily="2" charset="-78"/>
              </a:rPr>
              <a:t>elements</a:t>
            </a:r>
            <a:r>
              <a:rPr lang="it-IT" sz="2300" dirty="0">
                <a:latin typeface="Helvetica" pitchFamily="2" charset="0"/>
                <a:cs typeface="Baghdad" pitchFamily="2" charset="-78"/>
              </a:rPr>
              <a:t> time </a:t>
            </a:r>
            <a:r>
              <a:rPr lang="it-IT" sz="2300" dirty="0" err="1">
                <a:latin typeface="Helvetica" pitchFamily="2" charset="0"/>
                <a:cs typeface="Baghdad" pitchFamily="2" charset="-78"/>
              </a:rPr>
              <a:t>evolution</a:t>
            </a:r>
            <a:r>
              <a:rPr lang="it-IT" sz="2300" dirty="0">
                <a:latin typeface="Helvetica" pitchFamily="2" charset="0"/>
                <a:cs typeface="Baghdad" pitchFamily="2" charset="-78"/>
              </a:rPr>
              <a:t> over </a:t>
            </a:r>
            <a:r>
              <a:rPr lang="it-IT" sz="2300" dirty="0" err="1">
                <a:latin typeface="Helvetica" pitchFamily="2" charset="0"/>
                <a:cs typeface="Baghdad" pitchFamily="2" charset="-78"/>
              </a:rPr>
              <a:t>five</a:t>
            </a:r>
            <a:r>
              <a:rPr lang="it-IT" sz="2300" dirty="0">
                <a:latin typeface="Helvetica" pitchFamily="2" charset="0"/>
                <a:cs typeface="Baghdad" pitchFamily="2" charset="-78"/>
              </a:rPr>
              <a:t> </a:t>
            </a:r>
            <a:r>
              <a:rPr lang="it-IT" sz="2300" dirty="0" err="1">
                <a:latin typeface="Helvetica" pitchFamily="2" charset="0"/>
                <a:cs typeface="Baghdad" pitchFamily="2" charset="-78"/>
              </a:rPr>
              <a:t>years</a:t>
            </a:r>
            <a:endParaRPr lang="it-IT" sz="2300" dirty="0">
              <a:latin typeface="Helvetica" pitchFamily="2" charset="0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961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D36737-BF7D-2C40-85B6-AC3CF3354A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24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620F21C-1D67-FC48-A19B-E83C0CF9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Orbit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perturbations</a:t>
            </a:r>
            <a:endParaRPr lang="it-IT" dirty="0">
              <a:latin typeface="Helvetica" pitchFamily="2" charset="0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5AF49C5-7C40-C24A-89CD-821E787AFBF9}"/>
              </a:ext>
            </a:extLst>
          </p:cNvPr>
          <p:cNvGrpSpPr/>
          <p:nvPr/>
        </p:nvGrpSpPr>
        <p:grpSpPr>
          <a:xfrm>
            <a:off x="0" y="1640205"/>
            <a:ext cx="5254344" cy="4834890"/>
            <a:chOff x="480060" y="1011555"/>
            <a:chExt cx="5254344" cy="4834890"/>
          </a:xfrm>
        </p:grpSpPr>
        <p:pic>
          <p:nvPicPr>
            <p:cNvPr id="7" name="Immagine 6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8F3FCB97-7865-9E47-B821-9C1FB11A1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71"/>
            <a:stretch/>
          </p:blipFill>
          <p:spPr>
            <a:xfrm>
              <a:off x="480060" y="1011555"/>
              <a:ext cx="5254344" cy="4834890"/>
            </a:xfrm>
            <a:prstGeom prst="rect">
              <a:avLst/>
            </a:prstGeom>
          </p:spPr>
        </p:pic>
        <p:pic>
          <p:nvPicPr>
            <p:cNvPr id="8" name="Immagine 7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0128AFDE-89C9-7046-A1F8-1E5559305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555"/>
            <a:stretch/>
          </p:blipFill>
          <p:spPr>
            <a:xfrm>
              <a:off x="2697480" y="1011555"/>
              <a:ext cx="2720694" cy="4834890"/>
            </a:xfrm>
            <a:prstGeom prst="rect">
              <a:avLst/>
            </a:prstGeom>
          </p:spPr>
        </p:pic>
      </p:grp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885DEE97-59D7-E040-A476-7A06D2F9DF3A}"/>
              </a:ext>
            </a:extLst>
          </p:cNvPr>
          <p:cNvCxnSpPr>
            <a:cxnSpLocks/>
          </p:cNvCxnSpPr>
          <p:nvPr/>
        </p:nvCxnSpPr>
        <p:spPr>
          <a:xfrm>
            <a:off x="4572000" y="868680"/>
            <a:ext cx="0" cy="5701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F63466-34F8-D84E-A037-FE328117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0" t="4191" r="46261" b="5584"/>
          <a:stretch/>
        </p:blipFill>
        <p:spPr>
          <a:xfrm>
            <a:off x="4665529" y="1850065"/>
            <a:ext cx="2627159" cy="4398306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B952EC-1CB4-264D-8443-68CE18066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8" t="4191" r="8538" b="5584"/>
          <a:stretch/>
        </p:blipFill>
        <p:spPr>
          <a:xfrm>
            <a:off x="6926580" y="1850065"/>
            <a:ext cx="2207741" cy="439830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9533011-D523-0040-B56A-641566DAE6AB}"/>
              </a:ext>
            </a:extLst>
          </p:cNvPr>
          <p:cNvSpPr txBox="1"/>
          <p:nvPr/>
        </p:nvSpPr>
        <p:spPr>
          <a:xfrm>
            <a:off x="150607" y="882971"/>
            <a:ext cx="42707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Gauss </a:t>
            </a:r>
            <a:r>
              <a:rPr lang="it-IT" sz="1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planetary</a:t>
            </a:r>
            <a:r>
              <a:rPr lang="it-IT" sz="1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equations</a:t>
            </a:r>
            <a:r>
              <a:rPr lang="it-IT" sz="1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solution</a:t>
            </a:r>
            <a:endParaRPr lang="it-IT" sz="1800" dirty="0">
              <a:solidFill>
                <a:schemeClr val="tx1"/>
              </a:solidFill>
              <a:latin typeface="Helvetica" pitchFamily="2" charset="0"/>
              <a:sym typeface="Questrial"/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Computational</a:t>
            </a:r>
            <a:r>
              <a:rPr lang="it-IT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time:  49.7256 </a:t>
            </a:r>
            <a:r>
              <a:rPr lang="it-IT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s</a:t>
            </a:r>
            <a:endParaRPr lang="it-IT" dirty="0">
              <a:solidFill>
                <a:schemeClr val="tx1"/>
              </a:solidFill>
              <a:latin typeface="Helvetica" pitchFamily="2" charset="0"/>
              <a:sym typeface="Questrial"/>
            </a:endParaRPr>
          </a:p>
          <a:p>
            <a:pPr algn="ctr"/>
            <a:r>
              <a:rPr lang="it-IT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(5 </a:t>
            </a:r>
            <a:r>
              <a:rPr lang="it-IT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years</a:t>
            </a:r>
            <a:r>
              <a:rPr lang="it-IT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time </a:t>
            </a:r>
            <a:r>
              <a:rPr lang="it-IT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window</a:t>
            </a:r>
            <a:r>
              <a:rPr lang="it-IT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with 22500 </a:t>
            </a:r>
            <a:r>
              <a:rPr lang="it-IT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points</a:t>
            </a:r>
            <a:r>
              <a:rPr lang="it-IT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)</a:t>
            </a:r>
            <a:endParaRPr lang="it-IT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D36A76A-F74C-5B46-AE56-03AAC10BDB23}"/>
              </a:ext>
            </a:extLst>
          </p:cNvPr>
          <p:cNvSpPr txBox="1"/>
          <p:nvPr/>
        </p:nvSpPr>
        <p:spPr>
          <a:xfrm>
            <a:off x="4791187" y="840317"/>
            <a:ext cx="427078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Perturbed</a:t>
            </a:r>
            <a:r>
              <a:rPr lang="it-IT" sz="1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two</a:t>
            </a:r>
            <a:r>
              <a:rPr lang="it-IT" sz="1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body </a:t>
            </a:r>
            <a:r>
              <a:rPr lang="it-IT" sz="1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equations</a:t>
            </a:r>
            <a:r>
              <a:rPr lang="it-IT" sz="1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solution</a:t>
            </a:r>
            <a:r>
              <a:rPr lang="it-IT" sz="1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(</a:t>
            </a:r>
            <a:r>
              <a:rPr lang="it-IT" sz="1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Cowell</a:t>
            </a:r>
            <a:r>
              <a:rPr lang="it-IT" sz="1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)</a:t>
            </a:r>
          </a:p>
          <a:p>
            <a:pPr lvl="0" algn="ctr"/>
            <a:r>
              <a:rPr lang="it-IT" dirty="0" err="1">
                <a:latin typeface="Helvetica" pitchFamily="2" charset="0"/>
                <a:sym typeface="Questrial"/>
              </a:rPr>
              <a:t>Computational</a:t>
            </a:r>
            <a:r>
              <a:rPr lang="it-IT" dirty="0">
                <a:latin typeface="Helvetica" pitchFamily="2" charset="0"/>
                <a:sym typeface="Questrial"/>
              </a:rPr>
              <a:t> time:  74.2545 </a:t>
            </a:r>
            <a:r>
              <a:rPr lang="it-IT" dirty="0" err="1">
                <a:latin typeface="Helvetica" pitchFamily="2" charset="0"/>
                <a:sym typeface="Questrial"/>
              </a:rPr>
              <a:t>s</a:t>
            </a:r>
            <a:endParaRPr lang="it-IT" dirty="0">
              <a:latin typeface="Helvetica" pitchFamily="2" charset="0"/>
              <a:sym typeface="Questrial"/>
            </a:endParaRPr>
          </a:p>
          <a:p>
            <a:pPr lvl="0" algn="ctr"/>
            <a:r>
              <a:rPr lang="it-IT" dirty="0">
                <a:latin typeface="Helvetica" pitchFamily="2" charset="0"/>
                <a:sym typeface="Questrial"/>
              </a:rPr>
              <a:t>(5 </a:t>
            </a:r>
            <a:r>
              <a:rPr lang="it-IT" dirty="0" err="1">
                <a:latin typeface="Helvetica" pitchFamily="2" charset="0"/>
                <a:sym typeface="Questrial"/>
              </a:rPr>
              <a:t>years</a:t>
            </a:r>
            <a:r>
              <a:rPr lang="it-IT" dirty="0">
                <a:latin typeface="Helvetica" pitchFamily="2" charset="0"/>
                <a:sym typeface="Questrial"/>
              </a:rPr>
              <a:t> time </a:t>
            </a:r>
            <a:r>
              <a:rPr lang="it-IT" dirty="0" err="1">
                <a:latin typeface="Helvetica" pitchFamily="2" charset="0"/>
                <a:sym typeface="Questrial"/>
              </a:rPr>
              <a:t>window</a:t>
            </a:r>
            <a:r>
              <a:rPr lang="it-IT" dirty="0">
                <a:latin typeface="Helvetica" pitchFamily="2" charset="0"/>
                <a:sym typeface="Questrial"/>
              </a:rPr>
              <a:t> with 22500 </a:t>
            </a:r>
            <a:r>
              <a:rPr lang="it-IT" dirty="0" err="1">
                <a:latin typeface="Helvetica" pitchFamily="2" charset="0"/>
                <a:sym typeface="Questrial"/>
              </a:rPr>
              <a:t>points</a:t>
            </a:r>
            <a:r>
              <a:rPr lang="it-IT" dirty="0">
                <a:latin typeface="Helvetica" pitchFamily="2" charset="0"/>
                <a:sym typeface="Questrial"/>
              </a:rPr>
              <a:t>)</a:t>
            </a:r>
            <a:endParaRPr lang="it-IT" dirty="0">
              <a:latin typeface="Helvetica" pitchFamily="2" charset="0"/>
            </a:endParaRPr>
          </a:p>
          <a:p>
            <a:pPr algn="ctr"/>
            <a:endParaRPr lang="it-IT" sz="23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" name="Google Shape;236;p25">
            <a:extLst>
              <a:ext uri="{FF2B5EF4-FFF2-40B4-BE49-F238E27FC236}">
                <a16:creationId xmlns:a16="http://schemas.microsoft.com/office/drawing/2014/main" id="{A55C2628-65A0-2446-B1CC-D035CF48117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26" name="Google Shape;237;p25">
            <a:extLst>
              <a:ext uri="{FF2B5EF4-FFF2-40B4-BE49-F238E27FC236}">
                <a16:creationId xmlns:a16="http://schemas.microsoft.com/office/drawing/2014/main" id="{B56EDA88-5704-6248-BB27-878BFF9F514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719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B274365-5C5B-8A4D-9210-CF1B79826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44" y="928670"/>
            <a:ext cx="8902302" cy="5500726"/>
          </a:xfrm>
        </p:spPr>
        <p:txBody>
          <a:bodyPr/>
          <a:lstStyle/>
          <a:p>
            <a:pPr marL="160020" indent="0" algn="ctr">
              <a:buNone/>
            </a:pPr>
            <a:r>
              <a:rPr lang="it-IT" sz="2300" dirty="0" err="1">
                <a:latin typeface="Helvetica" pitchFamily="2" charset="0"/>
              </a:rPr>
              <a:t>Spectral</a:t>
            </a:r>
            <a:r>
              <a:rPr lang="it-IT" sz="2300" dirty="0">
                <a:latin typeface="Helvetica" pitchFamily="2" charset="0"/>
              </a:rPr>
              <a:t> </a:t>
            </a:r>
            <a:r>
              <a:rPr lang="it-IT" sz="2300" dirty="0" err="1">
                <a:latin typeface="Helvetica" pitchFamily="2" charset="0"/>
              </a:rPr>
              <a:t>analysis</a:t>
            </a:r>
            <a:r>
              <a:rPr lang="it-IT" sz="2300" dirty="0">
                <a:latin typeface="Helvetica" pitchFamily="2" charset="0"/>
              </a:rPr>
              <a:t> </a:t>
            </a:r>
            <a:r>
              <a:rPr lang="it-IT" sz="2300" dirty="0" err="1">
                <a:latin typeface="Helvetica" pitchFamily="2" charset="0"/>
              </a:rPr>
              <a:t>through</a:t>
            </a:r>
            <a:r>
              <a:rPr lang="it-IT" sz="2300" dirty="0">
                <a:latin typeface="Helvetica" pitchFamily="2" charset="0"/>
              </a:rPr>
              <a:t> Fourier </a:t>
            </a:r>
            <a:r>
              <a:rPr lang="it-IT" sz="2300" dirty="0" err="1">
                <a:latin typeface="Helvetica" pitchFamily="2" charset="0"/>
              </a:rPr>
              <a:t>transform</a:t>
            </a:r>
            <a:endParaRPr lang="it-IT" sz="2300" dirty="0">
              <a:latin typeface="Helvetica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DF58B9-F305-1945-95E6-F56C512CB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2"/>
                </a:solidFill>
                <a:latin typeface="Helvetica" pitchFamily="2" charset="0"/>
              </a:rPr>
              <a:t>25</a:t>
            </a:fld>
            <a:endParaRPr lang="it-IT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E991B109-8E66-8B4E-9B11-BBED58B8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Orbit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perturbations</a:t>
            </a:r>
            <a:endParaRPr lang="it-IT" dirty="0">
              <a:latin typeface="Helvetica" pitchFamily="2" charset="0"/>
            </a:endParaRPr>
          </a:p>
        </p:txBody>
      </p:sp>
      <p:sp>
        <p:nvSpPr>
          <p:cNvPr id="8" name="Google Shape;236;p25">
            <a:extLst>
              <a:ext uri="{FF2B5EF4-FFF2-40B4-BE49-F238E27FC236}">
                <a16:creationId xmlns:a16="http://schemas.microsoft.com/office/drawing/2014/main" id="{86A25EF1-7F70-9949-A3F8-B5660409868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9" name="Google Shape;237;p25">
            <a:extLst>
              <a:ext uri="{FF2B5EF4-FFF2-40B4-BE49-F238E27FC236}">
                <a16:creationId xmlns:a16="http://schemas.microsoft.com/office/drawing/2014/main" id="{B4FC0B2B-B573-4546-8CE1-D0212EADCC4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EE7ADB7-3425-EC44-AB08-FBADF9461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1" t="4217" r="5745" b="35267"/>
          <a:stretch/>
        </p:blipFill>
        <p:spPr>
          <a:xfrm>
            <a:off x="0" y="1877467"/>
            <a:ext cx="6001916" cy="32039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6CA522-FA1B-2E48-959A-5A5AEA980EA0}"/>
              </a:ext>
            </a:extLst>
          </p:cNvPr>
          <p:cNvSpPr txBox="1"/>
          <p:nvPr/>
        </p:nvSpPr>
        <p:spPr>
          <a:xfrm>
            <a:off x="0" y="5431311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020" lvl="0" algn="ctr">
              <a:spcBef>
                <a:spcPts val="700"/>
              </a:spcBef>
              <a:buClr>
                <a:srgbClr val="438086"/>
              </a:buClr>
              <a:buSzPts val="1080"/>
            </a:pPr>
            <a:r>
              <a:rPr lang="it-IT" dirty="0">
                <a:latin typeface="Helvetica" pitchFamily="2" charset="0"/>
                <a:sym typeface="Questrial"/>
              </a:rPr>
              <a:t>N.B. Time domain </a:t>
            </a:r>
            <a:r>
              <a:rPr lang="it-IT" dirty="0" err="1">
                <a:latin typeface="Helvetica" pitchFamily="2" charset="0"/>
                <a:sym typeface="Questrial"/>
              </a:rPr>
              <a:t>is</a:t>
            </a:r>
            <a:r>
              <a:rPr lang="it-IT" dirty="0">
                <a:latin typeface="Helvetica" pitchFamily="2" charset="0"/>
                <a:sym typeface="Questrial"/>
              </a:rPr>
              <a:t> </a:t>
            </a:r>
            <a:r>
              <a:rPr lang="it-IT" dirty="0" err="1">
                <a:latin typeface="Helvetica" pitchFamily="2" charset="0"/>
                <a:sym typeface="Questrial"/>
              </a:rPr>
              <a:t>discretised</a:t>
            </a:r>
            <a:r>
              <a:rPr lang="it-IT" dirty="0">
                <a:latin typeface="Helvetica" pitchFamily="2" charset="0"/>
                <a:sym typeface="Questrial"/>
              </a:rPr>
              <a:t> in 22500 </a:t>
            </a:r>
            <a:r>
              <a:rPr lang="it-IT" dirty="0" err="1">
                <a:latin typeface="Helvetica" pitchFamily="2" charset="0"/>
                <a:sym typeface="Questrial"/>
              </a:rPr>
              <a:t>points</a:t>
            </a:r>
            <a:r>
              <a:rPr lang="it-IT" dirty="0">
                <a:latin typeface="Helvetica" pitchFamily="2" charset="0"/>
                <a:sym typeface="Questrial"/>
              </a:rPr>
              <a:t> (</a:t>
            </a:r>
            <a:r>
              <a:rPr lang="it-IT" dirty="0" err="1">
                <a:latin typeface="Helvetica" pitchFamily="2" charset="0"/>
                <a:sym typeface="Questrial"/>
              </a:rPr>
              <a:t>each</a:t>
            </a:r>
            <a:r>
              <a:rPr lang="it-IT" dirty="0">
                <a:latin typeface="Helvetica" pitchFamily="2" charset="0"/>
                <a:sym typeface="Questrial"/>
              </a:rPr>
              <a:t> </a:t>
            </a:r>
            <a:r>
              <a:rPr lang="it-IT" dirty="0" err="1">
                <a:latin typeface="Helvetica" pitchFamily="2" charset="0"/>
                <a:sym typeface="Questrial"/>
              </a:rPr>
              <a:t>interval</a:t>
            </a:r>
            <a:r>
              <a:rPr lang="it-IT" dirty="0">
                <a:latin typeface="Helvetica" pitchFamily="2" charset="0"/>
                <a:sym typeface="Questrial"/>
              </a:rPr>
              <a:t> </a:t>
            </a:r>
            <a:r>
              <a:rPr lang="it-IT" dirty="0" err="1">
                <a:latin typeface="Helvetica" pitchFamily="2" charset="0"/>
                <a:sym typeface="Questrial"/>
              </a:rPr>
              <a:t>is</a:t>
            </a:r>
            <a:r>
              <a:rPr lang="it-IT" dirty="0">
                <a:latin typeface="Helvetica" pitchFamily="2" charset="0"/>
                <a:sym typeface="Questrial"/>
              </a:rPr>
              <a:t> </a:t>
            </a:r>
            <a:r>
              <a:rPr lang="it-IT" dirty="0" err="1">
                <a:latin typeface="Helvetica" pitchFamily="2" charset="0"/>
                <a:sym typeface="Questrial"/>
              </a:rPr>
              <a:t>equal</a:t>
            </a:r>
            <a:r>
              <a:rPr lang="it-IT" dirty="0">
                <a:latin typeface="Helvetica" pitchFamily="2" charset="0"/>
                <a:sym typeface="Questrial"/>
              </a:rPr>
              <a:t> to 7013 </a:t>
            </a:r>
            <a:r>
              <a:rPr lang="it-IT" dirty="0" err="1">
                <a:latin typeface="Helvetica" pitchFamily="2" charset="0"/>
                <a:sym typeface="Questrial"/>
              </a:rPr>
              <a:t>s</a:t>
            </a:r>
            <a:r>
              <a:rPr lang="it-IT" dirty="0">
                <a:latin typeface="Helvetica" pitchFamily="2" charset="0"/>
                <a:sym typeface="Questrial"/>
              </a:rPr>
              <a:t>), </a:t>
            </a:r>
            <a:r>
              <a:rPr lang="it-IT" dirty="0" err="1">
                <a:latin typeface="Helvetica" pitchFamily="2" charset="0"/>
                <a:sym typeface="Questrial"/>
              </a:rPr>
              <a:t>therefore</a:t>
            </a:r>
            <a:r>
              <a:rPr lang="it-IT" dirty="0">
                <a:latin typeface="Helvetica" pitchFamily="2" charset="0"/>
                <a:sym typeface="Questrial"/>
              </a:rPr>
              <a:t> Hz=1/7013 s.</a:t>
            </a:r>
          </a:p>
          <a:p>
            <a:endParaRPr lang="it-IT" dirty="0">
              <a:latin typeface="Helvetica" pitchFamily="2" charset="0"/>
            </a:endParaRPr>
          </a:p>
        </p:txBody>
      </p:sp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0EF8415-19F1-C64A-990F-DE54F70D3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62" t="63915" r="5745" b="4874"/>
          <a:stretch/>
        </p:blipFill>
        <p:spPr>
          <a:xfrm>
            <a:off x="5969849" y="3457890"/>
            <a:ext cx="3031307" cy="1652444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3BB43F8-5EF6-1448-83DE-8B1A364C2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1" t="64930" r="49347" b="4708"/>
          <a:stretch/>
        </p:blipFill>
        <p:spPr>
          <a:xfrm>
            <a:off x="6001916" y="1910693"/>
            <a:ext cx="3031307" cy="160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6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E3C57BB-9919-6844-9E94-C6D1C48D4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47105"/>
            <a:ext cx="9144000" cy="1002426"/>
          </a:xfrm>
        </p:spPr>
        <p:txBody>
          <a:bodyPr/>
          <a:lstStyle/>
          <a:p>
            <a:pPr marL="160020" indent="0" algn="ctr">
              <a:buNone/>
            </a:pPr>
            <a:r>
              <a:rPr lang="it-IT" sz="2300" dirty="0" err="1">
                <a:latin typeface="Helvetica" pitchFamily="2" charset="0"/>
              </a:rPr>
              <a:t>Filtering</a:t>
            </a:r>
            <a:r>
              <a:rPr lang="it-IT" sz="2300" dirty="0">
                <a:latin typeface="Helvetica" pitchFamily="2" charset="0"/>
              </a:rPr>
              <a:t> </a:t>
            </a:r>
            <a:r>
              <a:rPr lang="it-IT" sz="2300" dirty="0" err="1">
                <a:latin typeface="Helvetica" pitchFamily="2" charset="0"/>
              </a:rPr>
              <a:t>elements</a:t>
            </a:r>
            <a:r>
              <a:rPr lang="it-IT" sz="2300" dirty="0">
                <a:latin typeface="Helvetica" pitchFamily="2" charset="0"/>
              </a:rPr>
              <a:t> </a:t>
            </a:r>
            <a:r>
              <a:rPr lang="it-IT" sz="2300" dirty="0" err="1">
                <a:latin typeface="Helvetica" pitchFamily="2" charset="0"/>
              </a:rPr>
              <a:t>variations</a:t>
            </a:r>
            <a:r>
              <a:rPr lang="it-IT" sz="2300" dirty="0">
                <a:latin typeface="Helvetica" pitchFamily="2" charset="0"/>
              </a:rPr>
              <a:t> to </a:t>
            </a:r>
            <a:r>
              <a:rPr lang="it-IT" sz="2300" dirty="0" err="1">
                <a:latin typeface="Helvetica" pitchFamily="2" charset="0"/>
              </a:rPr>
              <a:t>cut</a:t>
            </a:r>
            <a:r>
              <a:rPr lang="it-IT" sz="2300" dirty="0">
                <a:latin typeface="Helvetica" pitchFamily="2" charset="0"/>
              </a:rPr>
              <a:t> off short </a:t>
            </a:r>
            <a:r>
              <a:rPr lang="it-IT" sz="2300" dirty="0" err="1">
                <a:latin typeface="Helvetica" pitchFamily="2" charset="0"/>
              </a:rPr>
              <a:t>period</a:t>
            </a:r>
            <a:r>
              <a:rPr lang="it-IT" sz="2300" dirty="0">
                <a:latin typeface="Helvetica" pitchFamily="2" charset="0"/>
              </a:rPr>
              <a:t> </a:t>
            </a:r>
            <a:r>
              <a:rPr lang="it-IT" sz="2300" dirty="0" err="1">
                <a:latin typeface="Helvetica" pitchFamily="2" charset="0"/>
              </a:rPr>
              <a:t>effects</a:t>
            </a:r>
            <a:endParaRPr lang="it-IT" sz="2300" dirty="0">
              <a:latin typeface="Helvetica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1EB98C-332F-9941-A5F7-5EF85860C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2"/>
                </a:solidFill>
                <a:latin typeface="Helvetica" pitchFamily="2" charset="0"/>
              </a:rPr>
              <a:t>26</a:t>
            </a:fld>
            <a:endParaRPr lang="it-IT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AEF0BC4-E7DA-6345-B3A7-21715A49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Orbit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perturbations</a:t>
            </a:r>
            <a:endParaRPr lang="it-IT" dirty="0">
              <a:latin typeface="Helvetica" pitchFamily="2" charset="0"/>
            </a:endParaRPr>
          </a:p>
        </p:txBody>
      </p:sp>
      <p:sp>
        <p:nvSpPr>
          <p:cNvPr id="8" name="Google Shape;236;p25">
            <a:extLst>
              <a:ext uri="{FF2B5EF4-FFF2-40B4-BE49-F238E27FC236}">
                <a16:creationId xmlns:a16="http://schemas.microsoft.com/office/drawing/2014/main" id="{2FA5ECE1-45B8-774C-9948-B9FDB5463A1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9" name="Google Shape;237;p25">
            <a:extLst>
              <a:ext uri="{FF2B5EF4-FFF2-40B4-BE49-F238E27FC236}">
                <a16:creationId xmlns:a16="http://schemas.microsoft.com/office/drawing/2014/main" id="{5E776E28-11BC-5344-A740-D64E4709795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95F5B2EB-7EF6-F64D-88E3-0244063DE04E}"/>
              </a:ext>
            </a:extLst>
          </p:cNvPr>
          <p:cNvGrpSpPr>
            <a:grpSpLocks noChangeAspect="1"/>
          </p:cNvGrpSpPr>
          <p:nvPr/>
        </p:nvGrpSpPr>
        <p:grpSpPr>
          <a:xfrm>
            <a:off x="255986" y="1982280"/>
            <a:ext cx="8888014" cy="3530812"/>
            <a:chOff x="355299" y="1140391"/>
            <a:chExt cx="8522001" cy="3200138"/>
          </a:xfrm>
        </p:grpSpPr>
        <p:pic>
          <p:nvPicPr>
            <p:cNvPr id="7" name="Immagine 6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21597137-0C4F-674C-B831-05AEEB1D1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53" t="5311" r="7510" b="37028"/>
            <a:stretch/>
          </p:blipFill>
          <p:spPr>
            <a:xfrm>
              <a:off x="355299" y="1140391"/>
              <a:ext cx="5444296" cy="3157118"/>
            </a:xfrm>
            <a:prstGeom prst="rect">
              <a:avLst/>
            </a:prstGeom>
          </p:spPr>
        </p:pic>
        <p:pic>
          <p:nvPicPr>
            <p:cNvPr id="10" name="Immagine 9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7E699375-4E87-894B-A15B-EF5FCB5C8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53" t="64919" r="47366" b="6250"/>
            <a:stretch/>
          </p:blipFill>
          <p:spPr>
            <a:xfrm>
              <a:off x="6021221" y="1140391"/>
              <a:ext cx="2856079" cy="1578559"/>
            </a:xfrm>
            <a:prstGeom prst="rect">
              <a:avLst/>
            </a:prstGeom>
          </p:spPr>
        </p:pic>
        <p:pic>
          <p:nvPicPr>
            <p:cNvPr id="11" name="Immagine 10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CFB3D4EE-54CD-9B41-942A-6B4AF3D8B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25" t="64919" r="7510" b="6250"/>
            <a:stretch/>
          </p:blipFill>
          <p:spPr>
            <a:xfrm>
              <a:off x="6021221" y="2761970"/>
              <a:ext cx="2582277" cy="1578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92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2EFA545-9047-D541-8A60-A78B3E59B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44" y="928670"/>
            <a:ext cx="8838424" cy="5500726"/>
          </a:xfrm>
        </p:spPr>
        <p:txBody>
          <a:bodyPr/>
          <a:lstStyle/>
          <a:p>
            <a:pPr marL="160020" indent="0" algn="ctr">
              <a:buNone/>
            </a:pPr>
            <a:r>
              <a:rPr lang="it-IT" sz="2300" dirty="0" err="1">
                <a:latin typeface="Helvetica" pitchFamily="2" charset="0"/>
              </a:rPr>
              <a:t>Unfiltered</a:t>
            </a:r>
            <a:r>
              <a:rPr lang="it-IT" sz="2300" dirty="0">
                <a:latin typeface="Helvetica" pitchFamily="2" charset="0"/>
              </a:rPr>
              <a:t>, ‘</a:t>
            </a:r>
            <a:r>
              <a:rPr lang="it-IT" sz="2300" dirty="0" err="1">
                <a:latin typeface="Helvetica" pitchFamily="2" charset="0"/>
              </a:rPr>
              <a:t>movmean</a:t>
            </a:r>
            <a:r>
              <a:rPr lang="it-IT" sz="2300" dirty="0">
                <a:latin typeface="Helvetica" pitchFamily="2" charset="0"/>
              </a:rPr>
              <a:t>’ </a:t>
            </a:r>
            <a:r>
              <a:rPr lang="it-IT" sz="2300" dirty="0" err="1">
                <a:latin typeface="Helvetica" pitchFamily="2" charset="0"/>
              </a:rPr>
              <a:t>filtered</a:t>
            </a:r>
            <a:r>
              <a:rPr lang="it-IT" sz="2300" dirty="0">
                <a:latin typeface="Helvetica" pitchFamily="2" charset="0"/>
              </a:rPr>
              <a:t>, ‘</a:t>
            </a:r>
            <a:r>
              <a:rPr lang="it-IT" sz="2300" dirty="0" err="1">
                <a:latin typeface="Helvetica" pitchFamily="2" charset="0"/>
              </a:rPr>
              <a:t>smoothn</a:t>
            </a:r>
            <a:r>
              <a:rPr lang="it-IT" sz="2300" dirty="0">
                <a:latin typeface="Helvetica" pitchFamily="2" charset="0"/>
              </a:rPr>
              <a:t>’ </a:t>
            </a:r>
            <a:r>
              <a:rPr lang="it-IT" sz="2300" dirty="0" err="1">
                <a:latin typeface="Helvetica" pitchFamily="2" charset="0"/>
              </a:rPr>
              <a:t>filtered</a:t>
            </a:r>
            <a:r>
              <a:rPr lang="it-IT" sz="2300" dirty="0">
                <a:latin typeface="Helvetica" pitchFamily="2" charset="0"/>
              </a:rPr>
              <a:t> </a:t>
            </a:r>
            <a:r>
              <a:rPr lang="it-IT" sz="2300" dirty="0" err="1">
                <a:latin typeface="Helvetica" pitchFamily="2" charset="0"/>
              </a:rPr>
              <a:t>comparison</a:t>
            </a:r>
            <a:endParaRPr lang="it-IT" sz="2300" dirty="0">
              <a:latin typeface="Helvetica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379C45-5A40-F14B-A243-2980321295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2"/>
                </a:solidFill>
                <a:latin typeface="Helvetica" pitchFamily="2" charset="0"/>
              </a:rPr>
              <a:t>27</a:t>
            </a:fld>
            <a:endParaRPr lang="it-IT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E3FD39A-C25B-2E4D-B36F-48B40FBE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Orbit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perturbations</a:t>
            </a:r>
            <a:endParaRPr lang="it-IT" dirty="0">
              <a:latin typeface="Helvetica" pitchFamily="2" charset="0"/>
            </a:endParaRPr>
          </a:p>
        </p:txBody>
      </p:sp>
      <p:sp>
        <p:nvSpPr>
          <p:cNvPr id="8" name="Google Shape;236;p25">
            <a:extLst>
              <a:ext uri="{FF2B5EF4-FFF2-40B4-BE49-F238E27FC236}">
                <a16:creationId xmlns:a16="http://schemas.microsoft.com/office/drawing/2014/main" id="{02ECFB73-7A64-CE4E-8005-541C8A6EE3C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9" name="Google Shape;237;p25">
            <a:extLst>
              <a:ext uri="{FF2B5EF4-FFF2-40B4-BE49-F238E27FC236}">
                <a16:creationId xmlns:a16="http://schemas.microsoft.com/office/drawing/2014/main" id="{E00835C3-729A-6D4D-AC98-91DB3FF11DE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5D6E8A9-E189-3B4F-8585-C830D5C01435}"/>
              </a:ext>
            </a:extLst>
          </p:cNvPr>
          <p:cNvGrpSpPr/>
          <p:nvPr/>
        </p:nvGrpSpPr>
        <p:grpSpPr>
          <a:xfrm>
            <a:off x="162732" y="1486151"/>
            <a:ext cx="8981268" cy="3664289"/>
            <a:chOff x="162732" y="1811601"/>
            <a:chExt cx="8234766" cy="3193018"/>
          </a:xfrm>
        </p:grpSpPr>
        <p:pic>
          <p:nvPicPr>
            <p:cNvPr id="7" name="Immagine 6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F15788C2-E100-F24A-9B86-E66C4DB98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68" t="4633" r="7319" b="36088"/>
            <a:stretch/>
          </p:blipFill>
          <p:spPr>
            <a:xfrm>
              <a:off x="162732" y="1853380"/>
              <a:ext cx="5315918" cy="3151239"/>
            </a:xfrm>
            <a:prstGeom prst="rect">
              <a:avLst/>
            </a:prstGeom>
          </p:spPr>
        </p:pic>
        <p:pic>
          <p:nvPicPr>
            <p:cNvPr id="10" name="Immagine 9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F017E4AD-1008-F24C-A0ED-51CB1D099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286" t="63718" r="4996" b="6250"/>
            <a:stretch/>
          </p:blipFill>
          <p:spPr>
            <a:xfrm>
              <a:off x="5656881" y="3408110"/>
              <a:ext cx="2693348" cy="1596509"/>
            </a:xfrm>
            <a:prstGeom prst="rect">
              <a:avLst/>
            </a:prstGeom>
          </p:spPr>
        </p:pic>
        <p:pic>
          <p:nvPicPr>
            <p:cNvPr id="11" name="Immagine 10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C278620D-0D0E-AD4E-ABF9-419F3A40D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69" t="63718" r="48164" b="6250"/>
            <a:stretch/>
          </p:blipFill>
          <p:spPr>
            <a:xfrm>
              <a:off x="5656881" y="1811601"/>
              <a:ext cx="2740617" cy="1596509"/>
            </a:xfrm>
            <a:prstGeom prst="rect">
              <a:avLst/>
            </a:prstGeom>
          </p:spPr>
        </p:pic>
      </p:grpSp>
      <p:sp>
        <p:nvSpPr>
          <p:cNvPr id="6" name="Ovale 5">
            <a:extLst>
              <a:ext uri="{FF2B5EF4-FFF2-40B4-BE49-F238E27FC236}">
                <a16:creationId xmlns:a16="http://schemas.microsoft.com/office/drawing/2014/main" id="{EB20D4CC-0758-5E49-B0C9-748DA4F9AA28}"/>
              </a:ext>
            </a:extLst>
          </p:cNvPr>
          <p:cNvSpPr/>
          <p:nvPr/>
        </p:nvSpPr>
        <p:spPr>
          <a:xfrm>
            <a:off x="1082780" y="2546501"/>
            <a:ext cx="86061" cy="90767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1255127-3EB2-6249-9AA8-E62CFD894694}"/>
              </a:ext>
            </a:extLst>
          </p:cNvPr>
          <p:cNvSpPr/>
          <p:nvPr/>
        </p:nvSpPr>
        <p:spPr>
          <a:xfrm>
            <a:off x="1130451" y="4307220"/>
            <a:ext cx="86061" cy="90767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0DF876CE-6AA3-DD46-BE94-49A9667A67B7}"/>
              </a:ext>
            </a:extLst>
          </p:cNvPr>
          <p:cNvSpPr/>
          <p:nvPr/>
        </p:nvSpPr>
        <p:spPr>
          <a:xfrm>
            <a:off x="5667287" y="2770306"/>
            <a:ext cx="86061" cy="90767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AE2C29D-6A22-7242-80CC-6E55ED78DB1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1558" t="13116" r="12025" b="11246"/>
          <a:stretch/>
        </p:blipFill>
        <p:spPr>
          <a:xfrm>
            <a:off x="837460" y="5189343"/>
            <a:ext cx="1270800" cy="1270050"/>
          </a:xfrm>
          <a:prstGeom prst="ellips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DF059D8-4F2B-2941-8796-6C69A791C76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8701" t="5063" r="17473" b="-4367"/>
          <a:stretch/>
        </p:blipFill>
        <p:spPr>
          <a:xfrm>
            <a:off x="7083234" y="5189343"/>
            <a:ext cx="1270800" cy="1270050"/>
          </a:xfrm>
          <a:prstGeom prst="ellips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B181099-ED89-1740-B47D-1DCA85BBB3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83" t="10021" r="2632" b="10268"/>
          <a:stretch/>
        </p:blipFill>
        <p:spPr>
          <a:xfrm>
            <a:off x="4011366" y="5188593"/>
            <a:ext cx="1273501" cy="1270800"/>
          </a:xfrm>
          <a:prstGeom prst="ellips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21" name="Connettore 7 20">
            <a:extLst>
              <a:ext uri="{FF2B5EF4-FFF2-40B4-BE49-F238E27FC236}">
                <a16:creationId xmlns:a16="http://schemas.microsoft.com/office/drawing/2014/main" id="{5B442C96-A570-1E4F-B303-6895348D8908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 rot="10800000" flipV="1">
            <a:off x="837460" y="2591884"/>
            <a:ext cx="245320" cy="3232483"/>
          </a:xfrm>
          <a:prstGeom prst="curvedConnector3">
            <a:avLst>
              <a:gd name="adj1" fmla="val 3973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7 33">
            <a:extLst>
              <a:ext uri="{FF2B5EF4-FFF2-40B4-BE49-F238E27FC236}">
                <a16:creationId xmlns:a16="http://schemas.microsoft.com/office/drawing/2014/main" id="{F80261CA-56C6-544D-8018-50518B268EEF}"/>
              </a:ext>
            </a:extLst>
          </p:cNvPr>
          <p:cNvCxnSpPr>
            <a:cxnSpLocks/>
            <a:stCxn id="12" idx="4"/>
            <a:endCxn id="19" idx="1"/>
          </p:cNvCxnSpPr>
          <p:nvPr/>
        </p:nvCxnSpPr>
        <p:spPr>
          <a:xfrm rot="16200000" flipH="1">
            <a:off x="2197319" y="3374150"/>
            <a:ext cx="976710" cy="30243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7 36">
            <a:extLst>
              <a:ext uri="{FF2B5EF4-FFF2-40B4-BE49-F238E27FC236}">
                <a16:creationId xmlns:a16="http://schemas.microsoft.com/office/drawing/2014/main" id="{A5309970-0A88-C340-B8BA-D198DC50CAF9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5753348" y="2815690"/>
            <a:ext cx="1329886" cy="3008678"/>
          </a:xfrm>
          <a:prstGeom prst="curvedConnector3">
            <a:avLst>
              <a:gd name="adj1" fmla="val 3206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378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0A75B6-E39A-8147-9CD4-547FF6E8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28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3C3C69C-FA87-F04B-8EAE-A0B8F22F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Orbit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perturbations</a:t>
            </a:r>
            <a:endParaRPr lang="it-IT" dirty="0">
              <a:latin typeface="Helvetica" pitchFamily="2" charset="0"/>
            </a:endParaRPr>
          </a:p>
        </p:txBody>
      </p:sp>
      <p:pic>
        <p:nvPicPr>
          <p:cNvPr id="6" name="Perturbations">
            <a:hlinkClick r:id="" action="ppaction://media"/>
            <a:extLst>
              <a:ext uri="{FF2B5EF4-FFF2-40B4-BE49-F238E27FC236}">
                <a16:creationId xmlns:a16="http://schemas.microsoft.com/office/drawing/2014/main" id="{F217EC11-231A-0A41-8AB4-475661B9DD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714"/>
          <a:stretch/>
        </p:blipFill>
        <p:spPr>
          <a:xfrm>
            <a:off x="1819040" y="1414020"/>
            <a:ext cx="5505919" cy="5075829"/>
          </a:xfrm>
          <a:prstGeom prst="rect">
            <a:avLst/>
          </a:prstGeom>
        </p:spPr>
      </p:pic>
      <p:sp>
        <p:nvSpPr>
          <p:cNvPr id="7" name="Google Shape;236;p25">
            <a:extLst>
              <a:ext uri="{FF2B5EF4-FFF2-40B4-BE49-F238E27FC236}">
                <a16:creationId xmlns:a16="http://schemas.microsoft.com/office/drawing/2014/main" id="{A51B852D-C7EE-114D-B919-535A977A519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8" name="Google Shape;237;p25">
            <a:extLst>
              <a:ext uri="{FF2B5EF4-FFF2-40B4-BE49-F238E27FC236}">
                <a16:creationId xmlns:a16="http://schemas.microsoft.com/office/drawing/2014/main" id="{C8EC09F2-C306-A34B-A823-B8C79B93875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B1968B-20D3-0845-8EDC-E28B8D3EF754}"/>
              </a:ext>
            </a:extLst>
          </p:cNvPr>
          <p:cNvSpPr txBox="1"/>
          <p:nvPr/>
        </p:nvSpPr>
        <p:spPr>
          <a:xfrm>
            <a:off x="1819040" y="961534"/>
            <a:ext cx="550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Helvetica" pitchFamily="2" charset="0"/>
              </a:rPr>
              <a:t>Orbit</a:t>
            </a: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evolution</a:t>
            </a:r>
            <a:r>
              <a:rPr lang="it-IT" sz="2800" dirty="0">
                <a:latin typeface="Helvetica" pitchFamily="2" charset="0"/>
              </a:rPr>
              <a:t>: 2014 </a:t>
            </a:r>
            <a:r>
              <a:rPr lang="it-IT" sz="2800" dirty="0">
                <a:latin typeface="Helvetica" pitchFamily="2" charset="0"/>
                <a:sym typeface="Wingdings" pitchFamily="2" charset="2"/>
              </a:rPr>
              <a:t> 2054</a:t>
            </a:r>
            <a:r>
              <a:rPr lang="it-IT" sz="2800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223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6EEC42A-4C88-2D49-B14F-BB7AA0839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44" y="928670"/>
            <a:ext cx="8877170" cy="5500726"/>
          </a:xfrm>
        </p:spPr>
        <p:txBody>
          <a:bodyPr/>
          <a:lstStyle/>
          <a:p>
            <a:pPr marL="160020" indent="0">
              <a:buNone/>
            </a:pPr>
            <a:r>
              <a:rPr lang="it-IT" dirty="0">
                <a:latin typeface="Helvetica" pitchFamily="2" charset="0"/>
              </a:rPr>
              <a:t>GOES-6 satellite </a:t>
            </a:r>
            <a:r>
              <a:rPr lang="it-IT" dirty="0" err="1">
                <a:latin typeface="Helvetica" pitchFamily="2" charset="0"/>
              </a:rPr>
              <a:t>orbit</a:t>
            </a:r>
            <a:r>
              <a:rPr lang="it-IT" dirty="0">
                <a:latin typeface="Helvetica" pitchFamily="2" charset="0"/>
              </a:rPr>
              <a:t> @ 01/01/2018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0D91C9-991C-6345-8F37-E8690E19B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bg2"/>
                </a:solidFill>
                <a:latin typeface="Helvetica" pitchFamily="2" charset="0"/>
              </a:rPr>
              <a:t>29</a:t>
            </a:fld>
            <a:endParaRPr lang="it-IT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6BB7EC8D-C8E4-1B4D-9BF2-800FB10D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Real data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comparison</a:t>
            </a:r>
            <a:endParaRPr lang="it-IT" sz="2800" dirty="0">
              <a:latin typeface="Helvetica" pitchFamily="2" charset="0"/>
            </a:endParaRPr>
          </a:p>
        </p:txBody>
      </p:sp>
      <p:sp>
        <p:nvSpPr>
          <p:cNvPr id="6" name="Google Shape;236;p25">
            <a:extLst>
              <a:ext uri="{FF2B5EF4-FFF2-40B4-BE49-F238E27FC236}">
                <a16:creationId xmlns:a16="http://schemas.microsoft.com/office/drawing/2014/main" id="{9DFBDD61-CD85-1C48-AFCA-10DCA09D285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7" name="Google Shape;237;p25">
            <a:extLst>
              <a:ext uri="{FF2B5EF4-FFF2-40B4-BE49-F238E27FC236}">
                <a16:creationId xmlns:a16="http://schemas.microsoft.com/office/drawing/2014/main" id="{FB7DE360-829F-AA4D-9A17-50893DD3750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ABF4D34-43E4-9F42-8589-D02A4364C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8" t="4536" r="7023" b="5150"/>
          <a:stretch/>
        </p:blipFill>
        <p:spPr>
          <a:xfrm>
            <a:off x="123986" y="1698789"/>
            <a:ext cx="5374082" cy="4558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Google Shape;198;p22">
                <a:extLst>
                  <a:ext uri="{FF2B5EF4-FFF2-40B4-BE49-F238E27FC236}">
                    <a16:creationId xmlns:a16="http://schemas.microsoft.com/office/drawing/2014/main" id="{563DB8F0-8AFE-2A42-8C12-5D42B82F171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5300974"/>
                  </p:ext>
                </p:extLst>
              </p:nvPr>
            </p:nvGraphicFramePr>
            <p:xfrm>
              <a:off x="5959460" y="2026508"/>
              <a:ext cx="2829858" cy="3902822"/>
            </p:xfrm>
            <a:graphic>
              <a:graphicData uri="http://schemas.openxmlformats.org/drawingml/2006/table">
                <a:tbl>
                  <a:tblPr>
                    <a:noFill/>
                    <a:tableStyleId>{E3B965A8-6EFD-4CB4-8533-243CE494D4A2}</a:tableStyleId>
                  </a:tblPr>
                  <a:tblGrid>
                    <a:gridCol w="14149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14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03557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a [km]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42180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e [-]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0.0003087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3706276438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i [</a:t>
                          </a: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deg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14.45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Ω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 [</a:t>
                          </a: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deg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348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800" b="0" i="0" baseline="0" dirty="0">
                              <a:latin typeface="Helvetica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b="0" i="1" baseline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it-IT" sz="1800" dirty="0">
                              <a:latin typeface="Helvetica" pitchFamily="2" charset="0"/>
                            </a:rPr>
                            <a:t> [</a:t>
                          </a:r>
                          <a:r>
                            <a:rPr lang="it-IT" sz="1800" dirty="0" err="1">
                              <a:latin typeface="Helvetica" pitchFamily="2" charset="0"/>
                            </a:rPr>
                            <a:t>deg</a:t>
                          </a:r>
                          <a:r>
                            <a:rPr lang="it-IT" sz="1800" dirty="0">
                              <a:latin typeface="Helvetica" pitchFamily="2" charset="0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280.486</a:t>
                          </a:r>
                          <a:endParaRPr lang="it-IT"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Google Shape;198;p22">
                <a:extLst>
                  <a:ext uri="{FF2B5EF4-FFF2-40B4-BE49-F238E27FC236}">
                    <a16:creationId xmlns:a16="http://schemas.microsoft.com/office/drawing/2014/main" id="{563DB8F0-8AFE-2A42-8C12-5D42B82F171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5300974"/>
                  </p:ext>
                </p:extLst>
              </p:nvPr>
            </p:nvGraphicFramePr>
            <p:xfrm>
              <a:off x="5959460" y="2026508"/>
              <a:ext cx="2829858" cy="3902822"/>
            </p:xfrm>
            <a:graphic>
              <a:graphicData uri="http://schemas.openxmlformats.org/drawingml/2006/table">
                <a:tbl>
                  <a:tblPr>
                    <a:noFill/>
                    <a:tableStyleId>{E3B965A8-6EFD-4CB4-8533-243CE494D4A2}</a:tableStyleId>
                  </a:tblPr>
                  <a:tblGrid>
                    <a:gridCol w="14149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14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03557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a [km]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42180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e [-]</a:t>
                          </a:r>
                          <a:endParaRPr sz="1800" b="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0.0003087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3706276438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i [</a:t>
                          </a: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deg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14.45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Ω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 [</a:t>
                          </a:r>
                          <a:r>
                            <a:rPr kumimoji="0" lang="it-IT" sz="1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deg</a:t>
                          </a: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]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348</a:t>
                          </a:r>
                          <a:endParaRPr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1681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91425" marB="91425" anchor="ctr">
                        <a:blipFill>
                          <a:blip r:embed="rId3"/>
                          <a:stretch>
                            <a:fillRect l="-893" t="-442105" r="-100000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it-IT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Helvetica" pitchFamily="2" charset="0"/>
                              <a:sym typeface="Questrial"/>
                            </a:rPr>
                            <a:t>280.486</a:t>
                          </a:r>
                          <a:endParaRPr lang="it-IT" sz="1800" dirty="0">
                            <a:latin typeface="Helvetica" pitchFamily="2" charset="0"/>
                          </a:endParaRPr>
                        </a:p>
                      </a:txBody>
                      <a:tcPr marL="91425" marR="91425" marT="91425" marB="91425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5101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6CD04F-4729-4567-AC53-3AB3FD034E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</a:rPr>
              <a:t>3</a:t>
            </a:fld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5E299AF3-B1CE-42F4-9028-AB51A734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64AC"/>
                </a:solidFill>
                <a:latin typeface="Helvetica" pitchFamily="2" charset="0"/>
              </a:rPr>
              <a:t>Interplanetary</a:t>
            </a:r>
            <a:r>
              <a:rPr lang="it-IT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dirty="0" err="1">
                <a:solidFill>
                  <a:schemeClr val="tx1"/>
                </a:solidFill>
                <a:latin typeface="Helvetica" pitchFamily="2" charset="0"/>
              </a:rPr>
              <a:t>Introduction</a:t>
            </a:r>
            <a:endParaRPr lang="it-IT" dirty="0">
              <a:latin typeface="Helvetica" pitchFamily="2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BC3697A1-2CF1-4A60-9F75-9256173E99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9274153"/>
              </p:ext>
            </p:extLst>
          </p:nvPr>
        </p:nvGraphicFramePr>
        <p:xfrm>
          <a:off x="798136" y="915135"/>
          <a:ext cx="8842342" cy="5316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Google Shape;146;p18">
            <a:extLst>
              <a:ext uri="{FF2B5EF4-FFF2-40B4-BE49-F238E27FC236}">
                <a16:creationId xmlns:a16="http://schemas.microsoft.com/office/drawing/2014/main" id="{A1612F19-F862-E24D-B36E-1EC6E3814D7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Helvetica" pitchFamily="2" charset="0"/>
              </a:rPr>
              <a:t>Group 2</a:t>
            </a:r>
            <a:endParaRPr dirty="0">
              <a:latin typeface="Helvetica" pitchFamily="2" charset="0"/>
            </a:endParaRPr>
          </a:p>
        </p:txBody>
      </p:sp>
      <p:sp>
        <p:nvSpPr>
          <p:cNvPr id="8" name="Google Shape;147;p18">
            <a:extLst>
              <a:ext uri="{FF2B5EF4-FFF2-40B4-BE49-F238E27FC236}">
                <a16:creationId xmlns:a16="http://schemas.microsoft.com/office/drawing/2014/main" id="{320FED5A-3506-0449-BFC2-AD4C8A29C60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Helvetica" pitchFamily="2" charset="0"/>
              </a:rPr>
              <a:t>Orbital</a:t>
            </a:r>
            <a:r>
              <a:rPr lang="it-IT" dirty="0">
                <a:latin typeface="Helvetica" pitchFamily="2" charset="0"/>
              </a:rPr>
              <a:t> </a:t>
            </a:r>
            <a:r>
              <a:rPr lang="it-IT" dirty="0" err="1">
                <a:latin typeface="Helvetica" pitchFamily="2" charset="0"/>
              </a:rPr>
              <a:t>Mechanics</a:t>
            </a:r>
            <a:endParaRPr dirty="0">
              <a:latin typeface="Helvetica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825F3E-4C4D-5C49-9C8E-8581576FC7BD}"/>
              </a:ext>
            </a:extLst>
          </p:cNvPr>
          <p:cNvSpPr txBox="1"/>
          <p:nvPr/>
        </p:nvSpPr>
        <p:spPr>
          <a:xfrm>
            <a:off x="981387" y="2175164"/>
            <a:ext cx="13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Helvetica" pitchFamily="2" charset="0"/>
              </a:rPr>
              <a:t>Departure</a:t>
            </a:r>
            <a:endParaRPr lang="it-IT" sz="1800" dirty="0">
              <a:latin typeface="Helvetica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C1842C-D5E9-F347-8A4D-A7596CAF1637}"/>
              </a:ext>
            </a:extLst>
          </p:cNvPr>
          <p:cNvSpPr txBox="1"/>
          <p:nvPr/>
        </p:nvSpPr>
        <p:spPr>
          <a:xfrm>
            <a:off x="3947403" y="2175164"/>
            <a:ext cx="13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Helvetica" pitchFamily="2" charset="0"/>
              </a:rPr>
              <a:t>Flyby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AB2AF1-4AB2-3D4D-BEC3-EC33FA9C983B}"/>
              </a:ext>
            </a:extLst>
          </p:cNvPr>
          <p:cNvSpPr txBox="1"/>
          <p:nvPr/>
        </p:nvSpPr>
        <p:spPr>
          <a:xfrm>
            <a:off x="6913419" y="2175164"/>
            <a:ext cx="13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Helvetica" pitchFamily="2" charset="0"/>
              </a:rPr>
              <a:t>Arrival</a:t>
            </a:r>
            <a:endParaRPr lang="it-IT" sz="1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294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30</a:t>
            </a:fld>
            <a:endParaRPr>
              <a:latin typeface="Helvetica" pitchFamily="2" charset="0"/>
            </a:endParaRPr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600" cy="71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sz="2800" dirty="0" err="1">
                <a:solidFill>
                  <a:srgbClr val="0064AC"/>
                </a:solidFill>
              </a:rPr>
              <a:t>Planetary</a:t>
            </a:r>
            <a:r>
              <a:rPr lang="it-IT" sz="2800" dirty="0">
                <a:solidFill>
                  <a:srgbClr val="0064AC"/>
                </a:solidFill>
              </a:rPr>
              <a:t> </a:t>
            </a:r>
            <a:r>
              <a:rPr lang="it-IT" sz="2800" dirty="0" err="1">
                <a:solidFill>
                  <a:srgbClr val="0064AC"/>
                </a:solidFill>
              </a:rPr>
              <a:t>mission</a:t>
            </a:r>
            <a:r>
              <a:rPr lang="it-IT" sz="2800" dirty="0">
                <a:solidFill>
                  <a:srgbClr val="0064AC"/>
                </a:solidFill>
              </a:rPr>
              <a:t>: </a:t>
            </a:r>
            <a:r>
              <a:rPr lang="it-IT" sz="2800" dirty="0">
                <a:solidFill>
                  <a:schemeClr val="tx1"/>
                </a:solidFill>
              </a:rPr>
              <a:t>Real data </a:t>
            </a:r>
            <a:r>
              <a:rPr lang="it-IT" sz="2800" dirty="0" err="1">
                <a:solidFill>
                  <a:schemeClr val="tx1"/>
                </a:solidFill>
              </a:rPr>
              <a:t>comparison</a:t>
            </a:r>
            <a:endParaRPr sz="2800" dirty="0"/>
          </a:p>
        </p:txBody>
      </p:sp>
      <p:sp>
        <p:nvSpPr>
          <p:cNvPr id="258" name="Google Shape;258;p27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259" name="Google Shape;259;p27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CDF1700-726F-4743-922A-F99D3C9859A1}"/>
              </a:ext>
            </a:extLst>
          </p:cNvPr>
          <p:cNvGrpSpPr/>
          <p:nvPr/>
        </p:nvGrpSpPr>
        <p:grpSpPr>
          <a:xfrm>
            <a:off x="290896" y="2540899"/>
            <a:ext cx="8562207" cy="3729126"/>
            <a:chOff x="-704007" y="1990641"/>
            <a:chExt cx="10373990" cy="4117543"/>
          </a:xfrm>
        </p:grpSpPr>
        <p:pic>
          <p:nvPicPr>
            <p:cNvPr id="11" name="Immagine 10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E61A5E34-80B5-3F46-AD36-6B8A7446F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15" t="4483" r="6525" b="35535"/>
            <a:stretch/>
          </p:blipFill>
          <p:spPr>
            <a:xfrm>
              <a:off x="-704007" y="1990641"/>
              <a:ext cx="6918690" cy="4113540"/>
            </a:xfrm>
            <a:prstGeom prst="rect">
              <a:avLst/>
            </a:prstGeom>
          </p:spPr>
        </p:pic>
        <p:pic>
          <p:nvPicPr>
            <p:cNvPr id="18" name="Immagine 17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4298EC4A-26AA-3247-B604-90E368545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454" t="63873" r="6525" b="6077"/>
            <a:stretch/>
          </p:blipFill>
          <p:spPr>
            <a:xfrm>
              <a:off x="6333366" y="4047411"/>
              <a:ext cx="3336617" cy="2060773"/>
            </a:xfrm>
            <a:prstGeom prst="rect">
              <a:avLst/>
            </a:prstGeom>
          </p:spPr>
        </p:pic>
        <p:pic>
          <p:nvPicPr>
            <p:cNvPr id="19" name="Immagine 18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AEEE43A2-42EB-A244-AEA4-36B98B1B0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15" t="63873" r="50564" b="6077"/>
            <a:stretch/>
          </p:blipFill>
          <p:spPr>
            <a:xfrm>
              <a:off x="6333367" y="1990641"/>
              <a:ext cx="3336616" cy="2060773"/>
            </a:xfrm>
            <a:prstGeom prst="rect">
              <a:avLst/>
            </a:prstGeom>
          </p:spPr>
        </p:pic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EE98A0-6976-0F48-9290-03EDC00C063E}"/>
              </a:ext>
            </a:extLst>
          </p:cNvPr>
          <p:cNvSpPr txBox="1"/>
          <p:nvPr/>
        </p:nvSpPr>
        <p:spPr>
          <a:xfrm>
            <a:off x="122851" y="1057799"/>
            <a:ext cx="876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2014-2019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real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data – SRP+J</a:t>
            </a:r>
            <a:r>
              <a:rPr lang="it-IT" sz="2800" baseline="-250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2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propagation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  <a:sym typeface="Questrial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  <a:sym typeface="Questrial"/>
              </a:rPr>
              <a:t>comparison</a:t>
            </a:r>
            <a:endParaRPr lang="it-IT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61DD97-C5CE-FC41-ABC0-D2E561FFAD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31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25209D3-D84C-1D4C-BC16-A49A4A0C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Real data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comparison</a:t>
            </a:r>
            <a:endParaRPr lang="it-IT" dirty="0">
              <a:latin typeface="Helvetica" pitchFamily="2" charset="0"/>
            </a:endParaRPr>
          </a:p>
        </p:txBody>
      </p:sp>
      <p:pic>
        <p:nvPicPr>
          <p:cNvPr id="6" name="GEOS compare">
            <a:hlinkClick r:id="" action="ppaction://media"/>
            <a:extLst>
              <a:ext uri="{FF2B5EF4-FFF2-40B4-BE49-F238E27FC236}">
                <a16:creationId xmlns:a16="http://schemas.microsoft.com/office/drawing/2014/main" id="{1457F8AB-C3F7-A44D-ADAC-6D84EB5A9A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776" b="2248"/>
          <a:stretch/>
        </p:blipFill>
        <p:spPr>
          <a:xfrm>
            <a:off x="1819040" y="1515750"/>
            <a:ext cx="5510744" cy="4958379"/>
          </a:xfrm>
          <a:prstGeom prst="rect">
            <a:avLst/>
          </a:prstGeom>
        </p:spPr>
      </p:pic>
      <p:sp>
        <p:nvSpPr>
          <p:cNvPr id="7" name="Google Shape;236;p25">
            <a:extLst>
              <a:ext uri="{FF2B5EF4-FFF2-40B4-BE49-F238E27FC236}">
                <a16:creationId xmlns:a16="http://schemas.microsoft.com/office/drawing/2014/main" id="{C1BEF738-20E1-7544-A091-04BAB8BAE13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8" name="Google Shape;237;p25">
            <a:extLst>
              <a:ext uri="{FF2B5EF4-FFF2-40B4-BE49-F238E27FC236}">
                <a16:creationId xmlns:a16="http://schemas.microsoft.com/office/drawing/2014/main" id="{CC096EB6-481A-214D-B580-386905779CE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27E80EE-84B4-5F44-B0E9-4D9B539AFECB}"/>
              </a:ext>
            </a:extLst>
          </p:cNvPr>
          <p:cNvSpPr txBox="1"/>
          <p:nvPr/>
        </p:nvSpPr>
        <p:spPr>
          <a:xfrm>
            <a:off x="76412" y="961534"/>
            <a:ext cx="895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Helvetica" pitchFamily="2" charset="0"/>
              </a:rPr>
              <a:t>GEOS-6 </a:t>
            </a:r>
            <a:r>
              <a:rPr lang="it-IT" sz="2800" dirty="0" err="1">
                <a:latin typeface="Helvetica" pitchFamily="2" charset="0"/>
              </a:rPr>
              <a:t>orbit</a:t>
            </a: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evolution</a:t>
            </a: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comparison</a:t>
            </a:r>
            <a:r>
              <a:rPr lang="it-IT" sz="2800" dirty="0">
                <a:latin typeface="Helvetica" pitchFamily="2" charset="0"/>
              </a:rPr>
              <a:t>: 1984 </a:t>
            </a:r>
            <a:r>
              <a:rPr lang="it-IT" sz="2800" dirty="0">
                <a:latin typeface="Helvetica" pitchFamily="2" charset="0"/>
                <a:sym typeface="Wingdings" pitchFamily="2" charset="2"/>
              </a:rPr>
              <a:t> 2019</a:t>
            </a:r>
            <a:r>
              <a:rPr lang="it-IT" sz="2800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312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32</a:t>
            </a:fld>
            <a:endParaRPr>
              <a:latin typeface="Helvetica" pitchFamily="2" charset="0"/>
            </a:endParaRPr>
          </a:p>
        </p:txBody>
      </p:sp>
      <p:sp>
        <p:nvSpPr>
          <p:cNvPr id="268" name="Google Shape;268;p2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600" cy="71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QUESTIONS</a:t>
            </a:r>
            <a:endParaRPr/>
          </a:p>
        </p:txBody>
      </p:sp>
      <p:sp>
        <p:nvSpPr>
          <p:cNvPr id="269" name="Google Shape;269;p28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270" name="Google Shape;270;p28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A0DFE2A-5660-9F43-8FF2-0329FEB405C1}"/>
              </a:ext>
            </a:extLst>
          </p:cNvPr>
          <p:cNvSpPr txBox="1"/>
          <p:nvPr/>
        </p:nvSpPr>
        <p:spPr>
          <a:xfrm>
            <a:off x="2190579" y="2854036"/>
            <a:ext cx="47628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err="1">
                <a:latin typeface="Helvetica" pitchFamily="2" charset="0"/>
              </a:rPr>
              <a:t>Thank</a:t>
            </a: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you</a:t>
            </a:r>
            <a:r>
              <a:rPr lang="it-IT" sz="2800" dirty="0">
                <a:latin typeface="Helvetica" pitchFamily="2" charset="0"/>
              </a:rPr>
              <a:t> for </a:t>
            </a:r>
            <a:r>
              <a:rPr lang="it-IT" sz="2800" dirty="0" err="1">
                <a:latin typeface="Helvetica" pitchFamily="2" charset="0"/>
              </a:rPr>
              <a:t>your</a:t>
            </a: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attention</a:t>
            </a:r>
            <a:r>
              <a:rPr lang="it-IT" sz="2800" dirty="0">
                <a:latin typeface="Helvetica" pitchFamily="2" charset="0"/>
              </a:rPr>
              <a:t>.</a:t>
            </a:r>
          </a:p>
          <a:p>
            <a:pPr algn="ctr"/>
            <a:r>
              <a:rPr lang="it-IT" sz="2800" dirty="0" err="1">
                <a:latin typeface="Helvetica" pitchFamily="2" charset="0"/>
              </a:rPr>
              <a:t>Any</a:t>
            </a:r>
            <a:r>
              <a:rPr lang="it-IT" sz="2800" dirty="0">
                <a:latin typeface="Helvetica" pitchFamily="2" charset="0"/>
              </a:rPr>
              <a:t> </a:t>
            </a:r>
            <a:r>
              <a:rPr lang="it-IT" sz="2800" dirty="0" err="1">
                <a:latin typeface="Helvetica" pitchFamily="2" charset="0"/>
              </a:rPr>
              <a:t>questions</a:t>
            </a:r>
            <a:r>
              <a:rPr lang="it-IT" sz="2800" dirty="0">
                <a:latin typeface="Helvetica" pitchFamily="2" charset="0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7D681EF-8BC4-4205-9C4A-5729E7352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4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37D2E8D-07EB-4EE9-A61B-014B4D1A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64AC"/>
                </a:solidFill>
                <a:latin typeface="Helvetica" pitchFamily="2" charset="0"/>
              </a:rPr>
              <a:t>Interplanetary</a:t>
            </a:r>
            <a:r>
              <a:rPr lang="it-IT" dirty="0">
                <a:solidFill>
                  <a:srgbClr val="0064AC"/>
                </a:solidFill>
                <a:latin typeface="Helvetica" pitchFamily="2" charset="0"/>
              </a:rPr>
              <a:t> mission: </a:t>
            </a:r>
            <a:r>
              <a:rPr lang="it-IT" dirty="0" err="1">
                <a:solidFill>
                  <a:schemeClr val="tx1"/>
                </a:solidFill>
                <a:latin typeface="Helvetica" pitchFamily="2" charset="0"/>
              </a:rPr>
              <a:t>Introduction</a:t>
            </a:r>
            <a:endParaRPr lang="it-IT" dirty="0">
              <a:solidFill>
                <a:schemeClr val="tx1"/>
              </a:solidFill>
              <a:latin typeface="Helvetica" pitchFamily="2" charset="0"/>
            </a:endParaRP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43FA9D77-F973-49BD-BE86-4A491C323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515269"/>
              </p:ext>
            </p:extLst>
          </p:nvPr>
        </p:nvGraphicFramePr>
        <p:xfrm>
          <a:off x="389370" y="1065229"/>
          <a:ext cx="8754630" cy="544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146;p18">
            <a:extLst>
              <a:ext uri="{FF2B5EF4-FFF2-40B4-BE49-F238E27FC236}">
                <a16:creationId xmlns:a16="http://schemas.microsoft.com/office/drawing/2014/main" id="{9708F3C6-9A31-654B-A4B0-6901221EDEB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Helvetica" pitchFamily="2" charset="0"/>
              </a:rPr>
              <a:t>Group 2</a:t>
            </a:r>
            <a:endParaRPr dirty="0">
              <a:latin typeface="Helvetica" pitchFamily="2" charset="0"/>
            </a:endParaRPr>
          </a:p>
        </p:txBody>
      </p:sp>
      <p:sp>
        <p:nvSpPr>
          <p:cNvPr id="6" name="Google Shape;147;p18">
            <a:extLst>
              <a:ext uri="{FF2B5EF4-FFF2-40B4-BE49-F238E27FC236}">
                <a16:creationId xmlns:a16="http://schemas.microsoft.com/office/drawing/2014/main" id="{88AE9E7E-B909-DD44-9FF7-BE84163265E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Helvetica" pitchFamily="2" charset="0"/>
              </a:rPr>
              <a:t>Orbital</a:t>
            </a:r>
            <a:r>
              <a:rPr lang="it-IT" dirty="0">
                <a:latin typeface="Helvetica" pitchFamily="2" charset="0"/>
              </a:rPr>
              <a:t> </a:t>
            </a:r>
            <a:r>
              <a:rPr lang="it-IT" dirty="0" err="1">
                <a:latin typeface="Helvetica" pitchFamily="2" charset="0"/>
              </a:rPr>
              <a:t>Mechanics</a:t>
            </a:r>
            <a:endParaRPr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6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Helvetica" pitchFamily="2" charset="0"/>
              </a:rPr>
              <a:t>5</a:t>
            </a:fld>
            <a:endParaRPr>
              <a:latin typeface="Helvetica" pitchFamily="2" charset="0"/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142794" y="940545"/>
            <a:ext cx="8858400" cy="557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6002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0000"/>
              <a:buNone/>
            </a:pPr>
            <a:endParaRPr sz="2300" dirty="0">
              <a:latin typeface="Helvetica" pitchFamily="2" charset="0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4AC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sz="2300" dirty="0">
                <a:latin typeface="Helvetica" pitchFamily="2" charset="0"/>
              </a:rPr>
              <a:t>A priori </a:t>
            </a:r>
            <a:r>
              <a:rPr lang="it-IT" sz="2300" dirty="0" err="1">
                <a:latin typeface="Helvetica" pitchFamily="2" charset="0"/>
              </a:rPr>
              <a:t>Hohmann</a:t>
            </a:r>
            <a:r>
              <a:rPr lang="it-IT" sz="2300" dirty="0">
                <a:latin typeface="Helvetica" pitchFamily="2" charset="0"/>
              </a:rPr>
              <a:t> transfer → ∆V = [1.5-2.5] km/</a:t>
            </a:r>
            <a:r>
              <a:rPr lang="it-IT" sz="2300" dirty="0" err="1">
                <a:latin typeface="Helvetica" pitchFamily="2" charset="0"/>
              </a:rPr>
              <a:t>s</a:t>
            </a:r>
            <a:endParaRPr lang="it-IT" sz="2300" dirty="0">
              <a:latin typeface="Helvetica" pitchFamily="2" charset="0"/>
            </a:endParaRPr>
          </a:p>
          <a:p>
            <a:pPr marL="16002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4AC"/>
              </a:buClr>
              <a:buSzPct val="110000"/>
              <a:buNone/>
            </a:pPr>
            <a:endParaRPr lang="it-IT" sz="2300" dirty="0">
              <a:latin typeface="Helvetica" pitchFamily="2" charset="0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4AC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sz="2300" dirty="0" err="1">
                <a:latin typeface="Helvetica" pitchFamily="2" charset="0"/>
              </a:rPr>
              <a:t>Computational</a:t>
            </a:r>
            <a:r>
              <a:rPr lang="it-IT" sz="2300" dirty="0">
                <a:latin typeface="Helvetica" pitchFamily="2" charset="0"/>
              </a:rPr>
              <a:t> </a:t>
            </a:r>
            <a:r>
              <a:rPr lang="it-IT" sz="2300" dirty="0" err="1">
                <a:latin typeface="Helvetica" pitchFamily="2" charset="0"/>
              </a:rPr>
              <a:t>approaches</a:t>
            </a:r>
            <a:endParaRPr lang="it-IT" sz="2300" dirty="0">
              <a:latin typeface="Helvetica" pitchFamily="2" charset="0"/>
            </a:endParaRPr>
          </a:p>
          <a:p>
            <a:pPr lvl="2" indent="-457200">
              <a:spcBef>
                <a:spcPts val="700"/>
              </a:spcBef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dirty="0">
                <a:latin typeface="Helvetica" pitchFamily="2" charset="0"/>
              </a:rPr>
              <a:t>Triple-</a:t>
            </a:r>
            <a:r>
              <a:rPr lang="it-IT" dirty="0" err="1">
                <a:latin typeface="Helvetica" pitchFamily="2" charset="0"/>
              </a:rPr>
              <a:t>Loop</a:t>
            </a:r>
            <a:endParaRPr lang="it-IT" dirty="0">
              <a:latin typeface="Helvetica" pitchFamily="2" charset="0"/>
            </a:endParaRPr>
          </a:p>
          <a:p>
            <a:pPr lvl="2" indent="-457200">
              <a:spcBef>
                <a:spcPts val="700"/>
              </a:spcBef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dirty="0" err="1">
                <a:latin typeface="Helvetica" pitchFamily="2" charset="0"/>
              </a:rPr>
              <a:t>Genetic</a:t>
            </a:r>
            <a:r>
              <a:rPr lang="it-IT" dirty="0">
                <a:latin typeface="Helvetica" pitchFamily="2" charset="0"/>
              </a:rPr>
              <a:t> </a:t>
            </a:r>
            <a:r>
              <a:rPr lang="it-IT" dirty="0" err="1">
                <a:latin typeface="Helvetica" pitchFamily="2" charset="0"/>
              </a:rPr>
              <a:t>Algorithm</a:t>
            </a:r>
            <a:endParaRPr lang="it-IT" dirty="0">
              <a:latin typeface="Helvetica" pitchFamily="2" charset="0"/>
            </a:endParaRPr>
          </a:p>
          <a:p>
            <a:pPr lvl="2" indent="-457200">
              <a:spcBef>
                <a:spcPts val="700"/>
              </a:spcBef>
              <a:buClr>
                <a:srgbClr val="0064AC"/>
              </a:buClr>
              <a:buSzPct val="110000"/>
              <a:buFont typeface="Wingdings" pitchFamily="2" charset="2"/>
              <a:buChar char="§"/>
            </a:pPr>
            <a:r>
              <a:rPr lang="it-IT" dirty="0">
                <a:latin typeface="Helvetica" pitchFamily="2" charset="0"/>
              </a:rPr>
              <a:t>Pareto front</a:t>
            </a:r>
          </a:p>
          <a:p>
            <a:pPr marL="16002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0000"/>
              <a:buNone/>
            </a:pPr>
            <a:endParaRPr sz="2300" dirty="0">
              <a:latin typeface="Helvetica" pitchFamily="2" charset="0"/>
            </a:endParaRPr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248600" cy="71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sz="2800" dirty="0" err="1">
                <a:solidFill>
                  <a:srgbClr val="0064AC"/>
                </a:solidFill>
              </a:rPr>
              <a:t>Interplanetary</a:t>
            </a:r>
            <a:r>
              <a:rPr lang="it-IT" sz="2800" dirty="0">
                <a:solidFill>
                  <a:srgbClr val="0064AC"/>
                </a:solidFill>
              </a:rPr>
              <a:t> </a:t>
            </a:r>
            <a:r>
              <a:rPr lang="it-IT" sz="2800" dirty="0" err="1">
                <a:solidFill>
                  <a:srgbClr val="0064AC"/>
                </a:solidFill>
              </a:rPr>
              <a:t>mission</a:t>
            </a:r>
            <a:r>
              <a:rPr lang="it-IT" sz="2800" dirty="0">
                <a:solidFill>
                  <a:srgbClr val="0064AC"/>
                </a:solidFill>
              </a:rPr>
              <a:t>: </a:t>
            </a:r>
            <a:r>
              <a:rPr lang="it-IT" sz="2800" dirty="0">
                <a:solidFill>
                  <a:schemeClr val="tx1"/>
                </a:solidFill>
              </a:rPr>
              <a:t>Design </a:t>
            </a:r>
            <a:r>
              <a:rPr lang="it-IT" sz="2800" dirty="0" err="1">
                <a:solidFill>
                  <a:schemeClr val="tx1"/>
                </a:solidFill>
              </a:rPr>
              <a:t>process</a:t>
            </a:r>
            <a:endParaRPr sz="2800" dirty="0"/>
          </a:p>
        </p:txBody>
      </p:sp>
      <p:sp>
        <p:nvSpPr>
          <p:cNvPr id="156" name="Google Shape;156;p19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A23026-F2E5-EB49-9919-6B6A5C7D3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6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1495A2BA-F5D4-0340-BBA8-7DEFF157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Interplanetary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>
                <a:solidFill>
                  <a:srgbClr val="000000"/>
                </a:solidFill>
                <a:latin typeface="Helvetica" pitchFamily="2" charset="0"/>
              </a:rPr>
              <a:t>Preliminary </a:t>
            </a:r>
            <a:r>
              <a:rPr lang="it-IT" sz="2800" dirty="0" err="1">
                <a:solidFill>
                  <a:srgbClr val="000000"/>
                </a:solidFill>
                <a:latin typeface="Helvetica" pitchFamily="2" charset="0"/>
              </a:rPr>
              <a:t>analysis</a:t>
            </a:r>
            <a:endParaRPr lang="it-IT" dirty="0"/>
          </a:p>
        </p:txBody>
      </p:sp>
      <p:pic>
        <p:nvPicPr>
          <p:cNvPr id="6" name="Google Shape;179;p21">
            <a:extLst>
              <a:ext uri="{FF2B5EF4-FFF2-40B4-BE49-F238E27FC236}">
                <a16:creationId xmlns:a16="http://schemas.microsoft.com/office/drawing/2014/main" id="{1C255DAB-9B53-6B4A-926A-13C686343A2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/>
          <a:srcRect l="7874" t="3474" r="3131" b="2364"/>
          <a:stretch/>
        </p:blipFill>
        <p:spPr>
          <a:xfrm>
            <a:off x="1238792" y="949975"/>
            <a:ext cx="6666415" cy="55173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1">
            <a:extLst>
              <a:ext uri="{FF2B5EF4-FFF2-40B4-BE49-F238E27FC236}">
                <a16:creationId xmlns:a16="http://schemas.microsoft.com/office/drawing/2014/main" id="{8B1D5246-DBA1-C849-A1FC-0228FE73DCF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8" name="Google Shape;177;p21">
            <a:extLst>
              <a:ext uri="{FF2B5EF4-FFF2-40B4-BE49-F238E27FC236}">
                <a16:creationId xmlns:a16="http://schemas.microsoft.com/office/drawing/2014/main" id="{144C2BA2-1F28-AF45-9F6D-703E0AA5241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9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2579FE-F3B7-CB48-922B-7ACCD3F401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7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48F1864-8438-4F41-AE83-2B67FE38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Interplanetary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>
                <a:solidFill>
                  <a:srgbClr val="000000"/>
                </a:solidFill>
                <a:latin typeface="Helvetica" pitchFamily="2" charset="0"/>
              </a:rPr>
              <a:t>Preliminary </a:t>
            </a:r>
            <a:r>
              <a:rPr lang="it-IT" sz="2800" dirty="0" err="1">
                <a:solidFill>
                  <a:srgbClr val="000000"/>
                </a:solidFill>
                <a:latin typeface="Helvetica" pitchFamily="2" charset="0"/>
              </a:rPr>
              <a:t>analysis</a:t>
            </a:r>
            <a:endParaRPr lang="it-IT" dirty="0"/>
          </a:p>
        </p:txBody>
      </p:sp>
      <p:pic>
        <p:nvPicPr>
          <p:cNvPr id="6" name="Google Shape;178;p21">
            <a:extLst>
              <a:ext uri="{FF2B5EF4-FFF2-40B4-BE49-F238E27FC236}">
                <a16:creationId xmlns:a16="http://schemas.microsoft.com/office/drawing/2014/main" id="{D7ADF2FF-E3B8-1043-AF89-7F3B89C45F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/>
          <a:srcRect l="8793" t="3683" r="2786" b="1684"/>
          <a:stretch/>
        </p:blipFill>
        <p:spPr>
          <a:xfrm>
            <a:off x="1262136" y="944380"/>
            <a:ext cx="6619728" cy="54793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1">
            <a:extLst>
              <a:ext uri="{FF2B5EF4-FFF2-40B4-BE49-F238E27FC236}">
                <a16:creationId xmlns:a16="http://schemas.microsoft.com/office/drawing/2014/main" id="{19870636-E07F-3446-9BF1-03C22C28910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8" name="Google Shape;177;p21">
            <a:extLst>
              <a:ext uri="{FF2B5EF4-FFF2-40B4-BE49-F238E27FC236}">
                <a16:creationId xmlns:a16="http://schemas.microsoft.com/office/drawing/2014/main" id="{3D7A378C-16EA-0A44-9E2D-E70BC1959D3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24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EBA8878-E9D6-464C-B10F-1D69479C5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8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49560E6E-B390-7047-BE61-7F5EBD67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Interplanetary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>
                <a:solidFill>
                  <a:srgbClr val="000000"/>
                </a:solidFill>
                <a:latin typeface="Helvetica" pitchFamily="2" charset="0"/>
              </a:rPr>
              <a:t>Preliminary </a:t>
            </a:r>
            <a:r>
              <a:rPr lang="it-IT" sz="2800" dirty="0" err="1">
                <a:solidFill>
                  <a:srgbClr val="000000"/>
                </a:solidFill>
                <a:latin typeface="Helvetica" pitchFamily="2" charset="0"/>
              </a:rPr>
              <a:t>analysis</a:t>
            </a:r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E0C476-33FA-0741-886D-BCBD6A25AAA5}"/>
              </a:ext>
            </a:extLst>
          </p:cNvPr>
          <p:cNvGrpSpPr/>
          <p:nvPr/>
        </p:nvGrpSpPr>
        <p:grpSpPr>
          <a:xfrm>
            <a:off x="1252935" y="926555"/>
            <a:ext cx="6638129" cy="5494616"/>
            <a:chOff x="1252935" y="874090"/>
            <a:chExt cx="6638129" cy="5494616"/>
          </a:xfrm>
        </p:grpSpPr>
        <p:pic>
          <p:nvPicPr>
            <p:cNvPr id="7" name="Google Shape;183;p21">
              <a:extLst>
                <a:ext uri="{FF2B5EF4-FFF2-40B4-BE49-F238E27FC236}">
                  <a16:creationId xmlns:a16="http://schemas.microsoft.com/office/drawing/2014/main" id="{53881258-6E0F-0847-97B9-80A65B11F5A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/>
            <a:srcRect l="8677" t="3579" r="2271" b="1960"/>
            <a:stretch/>
          </p:blipFill>
          <p:spPr>
            <a:xfrm>
              <a:off x="1252935" y="874090"/>
              <a:ext cx="6638129" cy="5494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7B509433-0ECE-AD4E-BFD3-53CC7BF03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7740" y="990624"/>
              <a:ext cx="0" cy="5269042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76;p21">
            <a:extLst>
              <a:ext uri="{FF2B5EF4-FFF2-40B4-BE49-F238E27FC236}">
                <a16:creationId xmlns:a16="http://schemas.microsoft.com/office/drawing/2014/main" id="{23AD1473-83FF-EE47-B13F-B49BB9DE4D1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Group 2</a:t>
            </a:r>
            <a:endParaRPr>
              <a:latin typeface="Helvetica" pitchFamily="2" charset="0"/>
            </a:endParaRPr>
          </a:p>
        </p:txBody>
      </p:sp>
      <p:sp>
        <p:nvSpPr>
          <p:cNvPr id="12" name="Google Shape;177;p21">
            <a:extLst>
              <a:ext uri="{FF2B5EF4-FFF2-40B4-BE49-F238E27FC236}">
                <a16:creationId xmlns:a16="http://schemas.microsoft.com/office/drawing/2014/main" id="{5D362F17-BC34-3049-8D97-09C79520E9B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Helvetica" pitchFamily="2" charset="0"/>
              </a:rPr>
              <a:t>Orbital Mechanics</a:t>
            </a:r>
            <a:endParaRPr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6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16038F-A5FD-47A7-B329-5899FF4EFA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solidFill>
                  <a:schemeClr val="accent1"/>
                </a:solidFill>
                <a:latin typeface="Helvetica" pitchFamily="2" charset="0"/>
              </a:rPr>
              <a:t>9</a:t>
            </a:fld>
            <a:endParaRPr lang="it-IT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0672E1A-30BD-415D-9893-E1529796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Interplanetary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 </a:t>
            </a:r>
            <a:r>
              <a:rPr lang="it-IT" sz="2800" dirty="0" err="1">
                <a:solidFill>
                  <a:srgbClr val="0064AC"/>
                </a:solidFill>
                <a:latin typeface="Helvetica" pitchFamily="2" charset="0"/>
              </a:rPr>
              <a:t>mission</a:t>
            </a:r>
            <a:r>
              <a:rPr lang="it-IT" sz="2800" dirty="0">
                <a:solidFill>
                  <a:srgbClr val="0064AC"/>
                </a:solidFill>
                <a:latin typeface="Helvetica" pitchFamily="2" charset="0"/>
              </a:rPr>
              <a:t>: </a:t>
            </a:r>
            <a:r>
              <a:rPr lang="it-IT" sz="2800" dirty="0">
                <a:solidFill>
                  <a:schemeClr val="tx1"/>
                </a:solidFill>
                <a:latin typeface="Helvetica" pitchFamily="2" charset="0"/>
              </a:rPr>
              <a:t>Design </a:t>
            </a:r>
            <a:r>
              <a:rPr lang="it-IT" sz="2800" dirty="0" err="1">
                <a:solidFill>
                  <a:schemeClr val="tx1"/>
                </a:solidFill>
                <a:latin typeface="Helvetica" pitchFamily="2" charset="0"/>
              </a:rPr>
              <a:t>process</a:t>
            </a:r>
            <a:endParaRPr lang="it-IT" sz="2800" dirty="0">
              <a:latin typeface="Helvetica" pitchFamily="2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AC6A10E-288D-4C66-BF27-1D39944A18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521991"/>
              </p:ext>
            </p:extLst>
          </p:nvPr>
        </p:nvGraphicFramePr>
        <p:xfrm>
          <a:off x="138259" y="857839"/>
          <a:ext cx="9005741" cy="564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D4EFFA89-CEAB-4B5E-99E0-054AC169F843}"/>
              </a:ext>
            </a:extLst>
          </p:cNvPr>
          <p:cNvSpPr/>
          <p:nvPr/>
        </p:nvSpPr>
        <p:spPr>
          <a:xfrm rot="5400000">
            <a:off x="569946" y="3374326"/>
            <a:ext cx="1878012" cy="391212"/>
          </a:xfrm>
          <a:prstGeom prst="rightArrow">
            <a:avLst/>
          </a:prstGeom>
          <a:solidFill>
            <a:srgbClr val="D6D6DE"/>
          </a:solidFill>
          <a:ln>
            <a:solidFill>
              <a:srgbClr val="D6D6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Helvetica" pitchFamily="2" charset="0"/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54421A6-C879-479B-A40C-586E87DE82A7}"/>
              </a:ext>
            </a:extLst>
          </p:cNvPr>
          <p:cNvSpPr/>
          <p:nvPr/>
        </p:nvSpPr>
        <p:spPr>
          <a:xfrm rot="5400000">
            <a:off x="4136695" y="2708442"/>
            <a:ext cx="849590" cy="391212"/>
          </a:xfrm>
          <a:prstGeom prst="rightArrow">
            <a:avLst/>
          </a:prstGeom>
          <a:solidFill>
            <a:srgbClr val="D6D6DE"/>
          </a:solidFill>
          <a:ln>
            <a:solidFill>
              <a:srgbClr val="D6D6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Helvetica" pitchFamily="2" charset="0"/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C23BB95-90ED-4C82-9563-128990C62069}"/>
              </a:ext>
            </a:extLst>
          </p:cNvPr>
          <p:cNvSpPr/>
          <p:nvPr/>
        </p:nvSpPr>
        <p:spPr>
          <a:xfrm rot="5400000">
            <a:off x="7257975" y="2756164"/>
            <a:ext cx="754145" cy="391212"/>
          </a:xfrm>
          <a:prstGeom prst="rightArrow">
            <a:avLst/>
          </a:prstGeom>
          <a:solidFill>
            <a:srgbClr val="D6D6DE"/>
          </a:solidFill>
          <a:ln>
            <a:solidFill>
              <a:srgbClr val="D6D6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Helvetica" pitchFamily="2" charset="0"/>
            </a:endParaRPr>
          </a:p>
        </p:txBody>
      </p:sp>
      <p:sp>
        <p:nvSpPr>
          <p:cNvPr id="13" name="Freccia curva 12">
            <a:extLst>
              <a:ext uri="{FF2B5EF4-FFF2-40B4-BE49-F238E27FC236}">
                <a16:creationId xmlns:a16="http://schemas.microsoft.com/office/drawing/2014/main" id="{202BE477-261A-4AE0-A2A5-2C5F7BAAAB7B}"/>
              </a:ext>
            </a:extLst>
          </p:cNvPr>
          <p:cNvSpPr/>
          <p:nvPr/>
        </p:nvSpPr>
        <p:spPr>
          <a:xfrm rot="10800000">
            <a:off x="2511972" y="4950257"/>
            <a:ext cx="5318682" cy="754144"/>
          </a:xfrm>
          <a:prstGeom prst="bentArrow">
            <a:avLst>
              <a:gd name="adj1" fmla="val 28750"/>
              <a:gd name="adj2" fmla="val 34375"/>
              <a:gd name="adj3" fmla="val 41250"/>
              <a:gd name="adj4" fmla="val 0"/>
            </a:avLst>
          </a:prstGeom>
          <a:solidFill>
            <a:srgbClr val="D6D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599A0AF-D781-4CAC-8430-3A97BD4AD88A}"/>
              </a:ext>
            </a:extLst>
          </p:cNvPr>
          <p:cNvSpPr/>
          <p:nvPr/>
        </p:nvSpPr>
        <p:spPr>
          <a:xfrm rot="19113816">
            <a:off x="5267209" y="2709300"/>
            <a:ext cx="1672630" cy="391212"/>
          </a:xfrm>
          <a:prstGeom prst="rightArrow">
            <a:avLst>
              <a:gd name="adj1" fmla="val 57363"/>
              <a:gd name="adj2" fmla="val 50000"/>
            </a:avLst>
          </a:prstGeom>
          <a:solidFill>
            <a:srgbClr val="D6D6DE"/>
          </a:solidFill>
          <a:ln>
            <a:solidFill>
              <a:srgbClr val="D6D6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Helvetica" pitchFamily="2" charset="0"/>
            </a:endParaRPr>
          </a:p>
        </p:txBody>
      </p:sp>
      <p:sp>
        <p:nvSpPr>
          <p:cNvPr id="10" name="Google Shape;146;p18">
            <a:extLst>
              <a:ext uri="{FF2B5EF4-FFF2-40B4-BE49-F238E27FC236}">
                <a16:creationId xmlns:a16="http://schemas.microsoft.com/office/drawing/2014/main" id="{2F32A12D-6662-EA4E-B4EC-316A3D89616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Helvetica" pitchFamily="2" charset="0"/>
              </a:rPr>
              <a:t>Group 2</a:t>
            </a:r>
            <a:endParaRPr dirty="0">
              <a:latin typeface="Helvetica" pitchFamily="2" charset="0"/>
            </a:endParaRPr>
          </a:p>
        </p:txBody>
      </p:sp>
      <p:sp>
        <p:nvSpPr>
          <p:cNvPr id="11" name="Google Shape;147;p18">
            <a:extLst>
              <a:ext uri="{FF2B5EF4-FFF2-40B4-BE49-F238E27FC236}">
                <a16:creationId xmlns:a16="http://schemas.microsoft.com/office/drawing/2014/main" id="{ECDB2444-1FDD-314A-B489-2367B6A83F3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" y="6643710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Helvetica" pitchFamily="2" charset="0"/>
              </a:rPr>
              <a:t>Orbital</a:t>
            </a:r>
            <a:r>
              <a:rPr lang="it-IT" dirty="0">
                <a:latin typeface="Helvetica" pitchFamily="2" charset="0"/>
              </a:rPr>
              <a:t> </a:t>
            </a:r>
            <a:r>
              <a:rPr lang="it-IT" dirty="0" err="1">
                <a:latin typeface="Helvetica" pitchFamily="2" charset="0"/>
              </a:rPr>
              <a:t>Mechanics</a:t>
            </a:r>
            <a:endParaRPr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0408"/>
      </p:ext>
    </p:extLst>
  </p:cSld>
  <p:clrMapOvr>
    <a:masterClrMapping/>
  </p:clrMapOvr>
</p:sld>
</file>

<file path=ppt/theme/theme1.xml><?xml version="1.0" encoding="utf-8"?>
<a:theme xmlns:a="http://schemas.openxmlformats.org/drawingml/2006/main" name="Polimi1">
  <a:themeElements>
    <a:clrScheme name="Tramonto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limi1">
  <a:themeElements>
    <a:clrScheme name="Tramonto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</TotalTime>
  <Words>828</Words>
  <Application>Microsoft Macintosh PowerPoint</Application>
  <PresentationFormat>Presentazione su schermo (4:3)</PresentationFormat>
  <Paragraphs>267</Paragraphs>
  <Slides>32</Slides>
  <Notes>12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Questrial Regular</vt:lpstr>
      <vt:lpstr>Helvetica</vt:lpstr>
      <vt:lpstr>Noto Sans Symbols</vt:lpstr>
      <vt:lpstr>Cambria Math</vt:lpstr>
      <vt:lpstr>Calibri</vt:lpstr>
      <vt:lpstr>Questrial</vt:lpstr>
      <vt:lpstr>Wingdings</vt:lpstr>
      <vt:lpstr>Arial</vt:lpstr>
      <vt:lpstr>Polimi1</vt:lpstr>
      <vt:lpstr>Polimi1</vt:lpstr>
      <vt:lpstr>Interplanetary and Planetary Explorer Mission Group 2</vt:lpstr>
      <vt:lpstr>Introduction</vt:lpstr>
      <vt:lpstr>Interplanetary mission: Introduction</vt:lpstr>
      <vt:lpstr>Interplanetary mission: Introduction</vt:lpstr>
      <vt:lpstr>Interplanetary mission: Design process</vt:lpstr>
      <vt:lpstr>Interplanetary mission: Preliminary analysis</vt:lpstr>
      <vt:lpstr>Interplanetary mission: Preliminary analysis</vt:lpstr>
      <vt:lpstr>Interplanetary mission: Preliminary analysis</vt:lpstr>
      <vt:lpstr>Interplanetary mission: Design process</vt:lpstr>
      <vt:lpstr>Interplanetary mission: Optimization</vt:lpstr>
      <vt:lpstr>Interplanetary mission: Final results</vt:lpstr>
      <vt:lpstr>Interplanetary mission: Final results</vt:lpstr>
      <vt:lpstr>Interplanetary mission: Final results</vt:lpstr>
      <vt:lpstr>Interplanetary mission: Conclusion and comments</vt:lpstr>
      <vt:lpstr>Assignment 2: Introduction</vt:lpstr>
      <vt:lpstr>Planetary mission: Introduction</vt:lpstr>
      <vt:lpstr>Planetary mission: Ground tracks</vt:lpstr>
      <vt:lpstr>Planetary mission: Ground tracks</vt:lpstr>
      <vt:lpstr>Planetary mission: Ground tracks</vt:lpstr>
      <vt:lpstr>Planetary mission: Ground tracks</vt:lpstr>
      <vt:lpstr>Assignment 2: Introduction</vt:lpstr>
      <vt:lpstr>Assignment 2: Earth’s shadow</vt:lpstr>
      <vt:lpstr>Planetary mission: Orbit perturbations</vt:lpstr>
      <vt:lpstr>Planetary mission: Orbit perturbations</vt:lpstr>
      <vt:lpstr>Planetary mission: Orbit perturbations</vt:lpstr>
      <vt:lpstr>Planetary mission: Orbit perturbations</vt:lpstr>
      <vt:lpstr>Planetary mission: Orbit perturbations</vt:lpstr>
      <vt:lpstr>Planetary mission: Orbit perturbations</vt:lpstr>
      <vt:lpstr>Planetary mission: Real data comparison</vt:lpstr>
      <vt:lpstr>Planetary mission: Real data comparison</vt:lpstr>
      <vt:lpstr>Planetary mission: Real data comparison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Interplanetary and Planetary Explorer Mission Group 2</dc:title>
  <cp:lastModifiedBy>Luca Lazzoni</cp:lastModifiedBy>
  <cp:revision>79</cp:revision>
  <dcterms:modified xsi:type="dcterms:W3CDTF">2019-02-20T10:07:35Z</dcterms:modified>
</cp:coreProperties>
</file>